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3"/>
  </p:notesMasterIdLst>
  <p:sldIdLst>
    <p:sldId id="256" r:id="rId2"/>
    <p:sldId id="269" r:id="rId3"/>
    <p:sldId id="258" r:id="rId4"/>
    <p:sldId id="259" r:id="rId5"/>
    <p:sldId id="282" r:id="rId6"/>
    <p:sldId id="271" r:id="rId7"/>
    <p:sldId id="284" r:id="rId8"/>
    <p:sldId id="261" r:id="rId9"/>
    <p:sldId id="278" r:id="rId10"/>
    <p:sldId id="279" r:id="rId11"/>
    <p:sldId id="280" r:id="rId12"/>
    <p:sldId id="281" r:id="rId13"/>
    <p:sldId id="270" r:id="rId14"/>
    <p:sldId id="285" r:id="rId15"/>
    <p:sldId id="283" r:id="rId16"/>
    <p:sldId id="265" r:id="rId17"/>
    <p:sldId id="286" r:id="rId18"/>
    <p:sldId id="287" r:id="rId19"/>
    <p:sldId id="260" r:id="rId20"/>
    <p:sldId id="273"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CB3F1-3827-4EED-A29B-52AA855AEEBD}" v="2" dt="2019-11-04T15:59:47.18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0556" autoAdjust="0"/>
  </p:normalViewPr>
  <p:slideViewPr>
    <p:cSldViewPr snapToGrid="0">
      <p:cViewPr varScale="1">
        <p:scale>
          <a:sx n="93" d="100"/>
          <a:sy n="93"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Logan" userId="b3783d1f70699e8e" providerId="LiveId" clId="{B7D14AD2-39C6-4043-8EB8-E3BAC616E65B}"/>
    <pc:docChg chg="custSel modSld">
      <pc:chgData name="Kevin Logan" userId="b3783d1f70699e8e" providerId="LiveId" clId="{B7D14AD2-39C6-4043-8EB8-E3BAC616E65B}" dt="2019-10-22T01:51:55.158" v="508" actId="20577"/>
      <pc:docMkLst>
        <pc:docMk/>
      </pc:docMkLst>
      <pc:sldChg chg="modSp">
        <pc:chgData name="Kevin Logan" userId="b3783d1f70699e8e" providerId="LiveId" clId="{B7D14AD2-39C6-4043-8EB8-E3BAC616E65B}" dt="2019-10-14T17:46:48.205" v="4" actId="20577"/>
        <pc:sldMkLst>
          <pc:docMk/>
          <pc:sldMk cId="3866660540" sldId="260"/>
        </pc:sldMkLst>
        <pc:spChg chg="mod">
          <ac:chgData name="Kevin Logan" userId="b3783d1f70699e8e" providerId="LiveId" clId="{B7D14AD2-39C6-4043-8EB8-E3BAC616E65B}" dt="2019-10-14T17:46:48.205" v="4" actId="20577"/>
          <ac:spMkLst>
            <pc:docMk/>
            <pc:sldMk cId="3866660540" sldId="260"/>
            <ac:spMk id="5" creationId="{00000000-0000-0000-0000-000000000000}"/>
          </ac:spMkLst>
        </pc:spChg>
      </pc:sldChg>
      <pc:sldChg chg="modSp">
        <pc:chgData name="Kevin Logan" userId="b3783d1f70699e8e" providerId="LiveId" clId="{B7D14AD2-39C6-4043-8EB8-E3BAC616E65B}" dt="2019-10-22T01:51:55.158" v="508" actId="20577"/>
        <pc:sldMkLst>
          <pc:docMk/>
          <pc:sldMk cId="1781639743" sldId="261"/>
        </pc:sldMkLst>
        <pc:spChg chg="mod">
          <ac:chgData name="Kevin Logan" userId="b3783d1f70699e8e" providerId="LiveId" clId="{B7D14AD2-39C6-4043-8EB8-E3BAC616E65B}" dt="2019-10-22T01:51:55.158" v="508" actId="20577"/>
          <ac:spMkLst>
            <pc:docMk/>
            <pc:sldMk cId="1781639743" sldId="261"/>
            <ac:spMk id="8" creationId="{00000000-0000-0000-0000-000000000000}"/>
          </ac:spMkLst>
        </pc:spChg>
      </pc:sldChg>
      <pc:sldChg chg="modSp modNotesTx">
        <pc:chgData name="Kevin Logan" userId="b3783d1f70699e8e" providerId="LiveId" clId="{B7D14AD2-39C6-4043-8EB8-E3BAC616E65B}" dt="2019-10-22T01:45:24.640" v="235" actId="20577"/>
        <pc:sldMkLst>
          <pc:docMk/>
          <pc:sldMk cId="658459523" sldId="278"/>
        </pc:sldMkLst>
        <pc:spChg chg="mod">
          <ac:chgData name="Kevin Logan" userId="b3783d1f70699e8e" providerId="LiveId" clId="{B7D14AD2-39C6-4043-8EB8-E3BAC616E65B}" dt="2019-10-22T01:43:45.588" v="227" actId="20577"/>
          <ac:spMkLst>
            <pc:docMk/>
            <pc:sldMk cId="658459523" sldId="278"/>
            <ac:spMk id="4" creationId="{9BFA313F-63CE-4635-A1D2-CC41FFE52C95}"/>
          </ac:spMkLst>
        </pc:spChg>
      </pc:sldChg>
      <pc:sldChg chg="modSp">
        <pc:chgData name="Kevin Logan" userId="b3783d1f70699e8e" providerId="LiveId" clId="{B7D14AD2-39C6-4043-8EB8-E3BAC616E65B}" dt="2019-10-22T01:40:59.137" v="136" actId="14100"/>
        <pc:sldMkLst>
          <pc:docMk/>
          <pc:sldMk cId="2500003825" sldId="279"/>
        </pc:sldMkLst>
        <pc:spChg chg="mod">
          <ac:chgData name="Kevin Logan" userId="b3783d1f70699e8e" providerId="LiveId" clId="{B7D14AD2-39C6-4043-8EB8-E3BAC616E65B}" dt="2019-10-22T01:40:59.137" v="136" actId="14100"/>
          <ac:spMkLst>
            <pc:docMk/>
            <pc:sldMk cId="2500003825" sldId="279"/>
            <ac:spMk id="4" creationId="{9BFA313F-63CE-4635-A1D2-CC41FFE52C95}"/>
          </ac:spMkLst>
        </pc:spChg>
      </pc:sldChg>
      <pc:sldChg chg="modSp">
        <pc:chgData name="Kevin Logan" userId="b3783d1f70699e8e" providerId="LiveId" clId="{B7D14AD2-39C6-4043-8EB8-E3BAC616E65B}" dt="2019-10-21T13:08:56.554" v="63" actId="20577"/>
        <pc:sldMkLst>
          <pc:docMk/>
          <pc:sldMk cId="2642461872" sldId="281"/>
        </pc:sldMkLst>
        <pc:spChg chg="mod">
          <ac:chgData name="Kevin Logan" userId="b3783d1f70699e8e" providerId="LiveId" clId="{B7D14AD2-39C6-4043-8EB8-E3BAC616E65B}" dt="2019-10-21T13:08:56.554" v="63" actId="20577"/>
          <ac:spMkLst>
            <pc:docMk/>
            <pc:sldMk cId="2642461872" sldId="281"/>
            <ac:spMk id="4" creationId="{9BFA313F-63CE-4635-A1D2-CC41FFE52C95}"/>
          </ac:spMkLst>
        </pc:spChg>
      </pc:sldChg>
    </pc:docChg>
  </pc:docChgLst>
  <pc:docChgLst>
    <pc:chgData name="John Townsend" userId="a89ddf0464fac04b" providerId="Windows Live" clId="Web-{8F7B7D8F-8C47-4C93-A95B-F3413C7B3BBC}"/>
    <pc:docChg chg="modSld">
      <pc:chgData name="John Townsend" userId="a89ddf0464fac04b" providerId="Windows Live" clId="Web-{8F7B7D8F-8C47-4C93-A95B-F3413C7B3BBC}" dt="2019-10-07T17:36:37.985" v="51" actId="20577"/>
      <pc:docMkLst>
        <pc:docMk/>
      </pc:docMkLst>
      <pc:sldChg chg="addSp modSp">
        <pc:chgData name="John Townsend" userId="a89ddf0464fac04b" providerId="Windows Live" clId="Web-{8F7B7D8F-8C47-4C93-A95B-F3413C7B3BBC}" dt="2019-10-07T17:36:37.985" v="50" actId="20577"/>
        <pc:sldMkLst>
          <pc:docMk/>
          <pc:sldMk cId="848577979" sldId="269"/>
        </pc:sldMkLst>
        <pc:spChg chg="add mod">
          <ac:chgData name="John Townsend" userId="a89ddf0464fac04b" providerId="Windows Live" clId="Web-{8F7B7D8F-8C47-4C93-A95B-F3413C7B3BBC}" dt="2019-10-07T17:36:37.985" v="50" actId="20577"/>
          <ac:spMkLst>
            <pc:docMk/>
            <pc:sldMk cId="848577979" sldId="269"/>
            <ac:spMk id="4" creationId="{70B09587-D5D5-44A8-94AC-F877004B6134}"/>
          </ac:spMkLst>
        </pc:spChg>
      </pc:sldChg>
    </pc:docChg>
  </pc:docChgLst>
  <pc:docChgLst>
    <pc:chgData name="Kevin Logan" userId="b3783d1f70699e8e" providerId="LiveId" clId="{81CCB3F1-3827-4EED-A29B-52AA855AEEBD}"/>
    <pc:docChg chg="undo custSel mod addSld modSld addMainMaster delMainMaster">
      <pc:chgData name="Kevin Logan" userId="b3783d1f70699e8e" providerId="LiveId" clId="{81CCB3F1-3827-4EED-A29B-52AA855AEEBD}" dt="2019-11-04T15:59:51.225" v="1535" actId="20577"/>
      <pc:docMkLst>
        <pc:docMk/>
      </pc:docMkLst>
      <pc:sldChg chg="addSp delSp modSp mod setBg modClrScheme setClrOvrMap chgLayout">
        <pc:chgData name="Kevin Logan" userId="b3783d1f70699e8e" providerId="LiveId" clId="{81CCB3F1-3827-4EED-A29B-52AA855AEEBD}" dt="2019-08-28T01:59:57.808" v="49" actId="20577"/>
        <pc:sldMkLst>
          <pc:docMk/>
          <pc:sldMk cId="109857222" sldId="256"/>
        </pc:sldMkLst>
        <pc:spChg chg="mod">
          <ac:chgData name="Kevin Logan" userId="b3783d1f70699e8e" providerId="LiveId" clId="{81CCB3F1-3827-4EED-A29B-52AA855AEEBD}" dt="2019-08-28T01:59:45.376" v="25" actId="122"/>
          <ac:spMkLst>
            <pc:docMk/>
            <pc:sldMk cId="109857222" sldId="256"/>
            <ac:spMk id="2" creationId="{00000000-0000-0000-0000-000000000000}"/>
          </ac:spMkLst>
        </pc:spChg>
        <pc:spChg chg="mod">
          <ac:chgData name="Kevin Logan" userId="b3783d1f70699e8e" providerId="LiveId" clId="{81CCB3F1-3827-4EED-A29B-52AA855AEEBD}" dt="2019-08-28T01:59:57.808" v="49" actId="20577"/>
          <ac:spMkLst>
            <pc:docMk/>
            <pc:sldMk cId="109857222" sldId="256"/>
            <ac:spMk id="3" creationId="{00000000-0000-0000-0000-000000000000}"/>
          </ac:spMkLst>
        </pc:spChg>
        <pc:spChg chg="add del">
          <ac:chgData name="Kevin Logan" userId="b3783d1f70699e8e" providerId="LiveId" clId="{81CCB3F1-3827-4EED-A29B-52AA855AEEBD}" dt="2019-08-28T01:59:31.096" v="21" actId="26606"/>
          <ac:spMkLst>
            <pc:docMk/>
            <pc:sldMk cId="109857222" sldId="256"/>
            <ac:spMk id="9" creationId="{6B695AA2-4B70-477F-AF90-536B720A1343}"/>
          </ac:spMkLst>
        </pc:spChg>
        <pc:spChg chg="add del">
          <ac:chgData name="Kevin Logan" userId="b3783d1f70699e8e" providerId="LiveId" clId="{81CCB3F1-3827-4EED-A29B-52AA855AEEBD}" dt="2019-08-28T01:59:34.701" v="23" actId="26606"/>
          <ac:spMkLst>
            <pc:docMk/>
            <pc:sldMk cId="109857222" sldId="256"/>
            <ac:spMk id="13" creationId="{C390A367-0330-4E03-9D5F-40308A7975C8}"/>
          </ac:spMkLst>
        </pc:spChg>
        <pc:spChg chg="add del">
          <ac:chgData name="Kevin Logan" userId="b3783d1f70699e8e" providerId="LiveId" clId="{81CCB3F1-3827-4EED-A29B-52AA855AEEBD}" dt="2019-08-28T01:59:34.701" v="23" actId="26606"/>
          <ac:spMkLst>
            <pc:docMk/>
            <pc:sldMk cId="109857222" sldId="256"/>
            <ac:spMk id="14" creationId="{7319A1DD-F557-4EC6-8A8C-F7617B4CD678}"/>
          </ac:spMkLst>
        </pc:spChg>
        <pc:spChg chg="add">
          <ac:chgData name="Kevin Logan" userId="b3783d1f70699e8e" providerId="LiveId" clId="{81CCB3F1-3827-4EED-A29B-52AA855AEEBD}" dt="2019-08-28T01:59:34.875" v="24" actId="26606"/>
          <ac:spMkLst>
            <pc:docMk/>
            <pc:sldMk cId="109857222" sldId="256"/>
            <ac:spMk id="16" creationId="{26B4480E-B7FF-4481-890E-043A69AE6FE2}"/>
          </ac:spMkLst>
        </pc:spChg>
        <pc:spChg chg="add">
          <ac:chgData name="Kevin Logan" userId="b3783d1f70699e8e" providerId="LiveId" clId="{81CCB3F1-3827-4EED-A29B-52AA855AEEBD}" dt="2019-08-28T01:59:34.875" v="24" actId="26606"/>
          <ac:spMkLst>
            <pc:docMk/>
            <pc:sldMk cId="109857222" sldId="256"/>
            <ac:spMk id="18" creationId="{64C13BAB-7C00-4D21-A857-E3D41C0A2A66}"/>
          </ac:spMkLst>
        </pc:spChg>
        <pc:spChg chg="add">
          <ac:chgData name="Kevin Logan" userId="b3783d1f70699e8e" providerId="LiveId" clId="{81CCB3F1-3827-4EED-A29B-52AA855AEEBD}" dt="2019-08-28T01:59:34.875" v="24" actId="26606"/>
          <ac:spMkLst>
            <pc:docMk/>
            <pc:sldMk cId="109857222" sldId="256"/>
            <ac:spMk id="19" creationId="{1F1FF39A-AC3C-4066-9D4C-519AA22812EA}"/>
          </ac:spMkLst>
        </pc:spChg>
        <pc:picChg chg="add del">
          <ac:chgData name="Kevin Logan" userId="b3783d1f70699e8e" providerId="LiveId" clId="{81CCB3F1-3827-4EED-A29B-52AA855AEEBD}" dt="2019-08-28T01:59:31.096" v="21" actId="26606"/>
          <ac:picMkLst>
            <pc:docMk/>
            <pc:sldMk cId="109857222" sldId="256"/>
            <ac:picMk id="4" creationId="{28DC5AB3-986A-4E81-8E4E-009068CF05B0}"/>
          </ac:picMkLst>
        </pc:picChg>
        <pc:picChg chg="add del">
          <ac:chgData name="Kevin Logan" userId="b3783d1f70699e8e" providerId="LiveId" clId="{81CCB3F1-3827-4EED-A29B-52AA855AEEBD}" dt="2019-08-28T01:59:34.701" v="23" actId="26606"/>
          <ac:picMkLst>
            <pc:docMk/>
            <pc:sldMk cId="109857222" sldId="256"/>
            <ac:picMk id="12" creationId="{C2DB364D-A2BB-4FA4-AB04-93F9A858EE94}"/>
          </ac:picMkLst>
        </pc:picChg>
        <pc:picChg chg="add">
          <ac:chgData name="Kevin Logan" userId="b3783d1f70699e8e" providerId="LiveId" clId="{81CCB3F1-3827-4EED-A29B-52AA855AEEBD}" dt="2019-08-28T01:59:34.875" v="24" actId="26606"/>
          <ac:picMkLst>
            <pc:docMk/>
            <pc:sldMk cId="109857222" sldId="256"/>
            <ac:picMk id="17" creationId="{F3958575-3E45-40B0-9D12-90A16016176F}"/>
          </ac:picMkLst>
        </pc:picChg>
        <pc:cxnChg chg="add del">
          <ac:chgData name="Kevin Logan" userId="b3783d1f70699e8e" providerId="LiveId" clId="{81CCB3F1-3827-4EED-A29B-52AA855AEEBD}" dt="2019-08-28T01:59:34.701" v="23" actId="26606"/>
          <ac:cxnSpMkLst>
            <pc:docMk/>
            <pc:sldMk cId="109857222" sldId="256"/>
            <ac:cxnSpMk id="11" creationId="{D28A9C89-B313-458F-9C85-515930A51A93}"/>
          </ac:cxnSpMkLst>
        </pc:cxnChg>
      </pc:sldChg>
      <pc:sldChg chg="modSp add">
        <pc:chgData name="Kevin Logan" userId="b3783d1f70699e8e" providerId="LiveId" clId="{81CCB3F1-3827-4EED-A29B-52AA855AEEBD}" dt="2019-10-12T21:01:50.888" v="1488" actId="20577"/>
        <pc:sldMkLst>
          <pc:docMk/>
          <pc:sldMk cId="234901589" sldId="257"/>
        </pc:sldMkLst>
        <pc:spChg chg="mod">
          <ac:chgData name="Kevin Logan" userId="b3783d1f70699e8e" providerId="LiveId" clId="{81CCB3F1-3827-4EED-A29B-52AA855AEEBD}" dt="2019-10-12T21:01:30.875" v="1460" actId="20577"/>
          <ac:spMkLst>
            <pc:docMk/>
            <pc:sldMk cId="234901589" sldId="257"/>
            <ac:spMk id="2" creationId="{D3FFBC44-F222-4D3A-807C-B1B79A6FF254}"/>
          </ac:spMkLst>
        </pc:spChg>
        <pc:spChg chg="mod">
          <ac:chgData name="Kevin Logan" userId="b3783d1f70699e8e" providerId="LiveId" clId="{81CCB3F1-3827-4EED-A29B-52AA855AEEBD}" dt="2019-10-12T21:01:44.084" v="1474" actId="20577"/>
          <ac:spMkLst>
            <pc:docMk/>
            <pc:sldMk cId="234901589" sldId="257"/>
            <ac:spMk id="6" creationId="{00000000-0000-0000-0000-000000000000}"/>
          </ac:spMkLst>
        </pc:spChg>
        <pc:spChg chg="mod">
          <ac:chgData name="Kevin Logan" userId="b3783d1f70699e8e" providerId="LiveId" clId="{81CCB3F1-3827-4EED-A29B-52AA855AEEBD}" dt="2019-10-12T21:01:50.888" v="1488" actId="20577"/>
          <ac:spMkLst>
            <pc:docMk/>
            <pc:sldMk cId="234901589" sldId="257"/>
            <ac:spMk id="8" creationId="{00000000-0000-0000-0000-000000000000}"/>
          </ac:spMkLst>
        </pc:spChg>
      </pc:sldChg>
      <pc:sldChg chg="addSp delSp modSp mod setBg modAnim modNotesTx">
        <pc:chgData name="Kevin Logan" userId="b3783d1f70699e8e" providerId="LiveId" clId="{81CCB3F1-3827-4EED-A29B-52AA855AEEBD}" dt="2019-10-09T02:12:14.659" v="1085" actId="20577"/>
        <pc:sldMkLst>
          <pc:docMk/>
          <pc:sldMk cId="519963937" sldId="259"/>
        </pc:sldMkLst>
        <pc:spChg chg="mod ord">
          <ac:chgData name="Kevin Logan" userId="b3783d1f70699e8e" providerId="LiveId" clId="{81CCB3F1-3827-4EED-A29B-52AA855AEEBD}" dt="2019-10-09T01:32:09.324" v="502" actId="20577"/>
          <ac:spMkLst>
            <pc:docMk/>
            <pc:sldMk cId="519963937" sldId="259"/>
            <ac:spMk id="2" creationId="{00000000-0000-0000-0000-000000000000}"/>
          </ac:spMkLst>
        </pc:spChg>
        <pc:spChg chg="del mod">
          <ac:chgData name="Kevin Logan" userId="b3783d1f70699e8e" providerId="LiveId" clId="{81CCB3F1-3827-4EED-A29B-52AA855AEEBD}" dt="2019-10-09T01:14:29.147" v="91" actId="931"/>
          <ac:spMkLst>
            <pc:docMk/>
            <pc:sldMk cId="519963937" sldId="259"/>
            <ac:spMk id="3" creationId="{00000000-0000-0000-0000-000000000000}"/>
          </ac:spMkLst>
        </pc:spChg>
        <pc:spChg chg="del">
          <ac:chgData name="Kevin Logan" userId="b3783d1f70699e8e" providerId="LiveId" clId="{81CCB3F1-3827-4EED-A29B-52AA855AEEBD}" dt="2019-10-09T01:14:17.234" v="90" actId="478"/>
          <ac:spMkLst>
            <pc:docMk/>
            <pc:sldMk cId="519963937" sldId="259"/>
            <ac:spMk id="4" creationId="{00000000-0000-0000-0000-000000000000}"/>
          </ac:spMkLst>
        </pc:spChg>
        <pc:spChg chg="add del mod">
          <ac:chgData name="Kevin Logan" userId="b3783d1f70699e8e" providerId="LiveId" clId="{81CCB3F1-3827-4EED-A29B-52AA855AEEBD}" dt="2019-10-09T01:19:17.781" v="95"/>
          <ac:spMkLst>
            <pc:docMk/>
            <pc:sldMk cId="519963937" sldId="259"/>
            <ac:spMk id="8" creationId="{19FCF585-964E-42DF-9640-2CFEE889D569}"/>
          </ac:spMkLst>
        </pc:spChg>
        <pc:spChg chg="add">
          <ac:chgData name="Kevin Logan" userId="b3783d1f70699e8e" providerId="LiveId" clId="{81CCB3F1-3827-4EED-A29B-52AA855AEEBD}" dt="2019-10-09T01:19:35.633" v="100" actId="26606"/>
          <ac:spMkLst>
            <pc:docMk/>
            <pc:sldMk cId="519963937" sldId="259"/>
            <ac:spMk id="17" creationId="{77F2BB43-1E8B-40A7-9733-9AEE76BFE22A}"/>
          </ac:spMkLst>
        </pc:spChg>
        <pc:spChg chg="add mod">
          <ac:chgData name="Kevin Logan" userId="b3783d1f70699e8e" providerId="LiveId" clId="{81CCB3F1-3827-4EED-A29B-52AA855AEEBD}" dt="2019-10-09T01:41:57.681" v="886" actId="1076"/>
          <ac:spMkLst>
            <pc:docMk/>
            <pc:sldMk cId="519963937" sldId="259"/>
            <ac:spMk id="18" creationId="{3E83A315-BA38-4BBF-A9EE-36A4AD8B091D}"/>
          </ac:spMkLst>
        </pc:spChg>
        <pc:spChg chg="add">
          <ac:chgData name="Kevin Logan" userId="b3783d1f70699e8e" providerId="LiveId" clId="{81CCB3F1-3827-4EED-A29B-52AA855AEEBD}" dt="2019-10-09T01:19:35.633" v="100" actId="26606"/>
          <ac:spMkLst>
            <pc:docMk/>
            <pc:sldMk cId="519963937" sldId="259"/>
            <ac:spMk id="19" creationId="{2F2499BD-C67D-4CD4-9747-4DCC7EF1FC2F}"/>
          </ac:spMkLst>
        </pc:spChg>
        <pc:spChg chg="add">
          <ac:chgData name="Kevin Logan" userId="b3783d1f70699e8e" providerId="LiveId" clId="{81CCB3F1-3827-4EED-A29B-52AA855AEEBD}" dt="2019-10-09T01:19:35.633" v="100" actId="26606"/>
          <ac:spMkLst>
            <pc:docMk/>
            <pc:sldMk cId="519963937" sldId="259"/>
            <ac:spMk id="21" creationId="{80D02CAC-A533-4E24-84A6-B3171E16A274}"/>
          </ac:spMkLst>
        </pc:spChg>
        <pc:spChg chg="add">
          <ac:chgData name="Kevin Logan" userId="b3783d1f70699e8e" providerId="LiveId" clId="{81CCB3F1-3827-4EED-A29B-52AA855AEEBD}" dt="2019-10-09T01:19:35.633" v="100" actId="26606"/>
          <ac:spMkLst>
            <pc:docMk/>
            <pc:sldMk cId="519963937" sldId="259"/>
            <ac:spMk id="23" creationId="{44DBAF48-B17B-4AA7-9E99-4EC0C9905827}"/>
          </ac:spMkLst>
        </pc:spChg>
        <pc:spChg chg="add">
          <ac:chgData name="Kevin Logan" userId="b3783d1f70699e8e" providerId="LiveId" clId="{81CCB3F1-3827-4EED-A29B-52AA855AEEBD}" dt="2019-10-09T01:19:35.633" v="100" actId="26606"/>
          <ac:spMkLst>
            <pc:docMk/>
            <pc:sldMk cId="519963937" sldId="259"/>
            <ac:spMk id="25" creationId="{C946306D-5ADD-463A-949A-DEEBA39D70DC}"/>
          </ac:spMkLst>
        </pc:spChg>
        <pc:spChg chg="add">
          <ac:chgData name="Kevin Logan" userId="b3783d1f70699e8e" providerId="LiveId" clId="{81CCB3F1-3827-4EED-A29B-52AA855AEEBD}" dt="2019-10-09T01:19:35.633" v="100" actId="26606"/>
          <ac:spMkLst>
            <pc:docMk/>
            <pc:sldMk cId="519963937" sldId="259"/>
            <ac:spMk id="27" creationId="{A473A035-1F9A-4381-AC96-683CD2DF5DE8}"/>
          </ac:spMkLst>
        </pc:spChg>
        <pc:spChg chg="add">
          <ac:chgData name="Kevin Logan" userId="b3783d1f70699e8e" providerId="LiveId" clId="{81CCB3F1-3827-4EED-A29B-52AA855AEEBD}" dt="2019-10-09T01:19:35.633" v="100" actId="26606"/>
          <ac:spMkLst>
            <pc:docMk/>
            <pc:sldMk cId="519963937" sldId="259"/>
            <ac:spMk id="29" creationId="{CF4ED641-0671-4D88-92E6-026A8C9F1A4E}"/>
          </ac:spMkLst>
        </pc:spChg>
        <pc:spChg chg="add">
          <ac:chgData name="Kevin Logan" userId="b3783d1f70699e8e" providerId="LiveId" clId="{81CCB3F1-3827-4EED-A29B-52AA855AEEBD}" dt="2019-10-09T01:19:35.633" v="100" actId="26606"/>
          <ac:spMkLst>
            <pc:docMk/>
            <pc:sldMk cId="519963937" sldId="259"/>
            <ac:spMk id="31" creationId="{7A02EF2F-E7B1-40FC-885B-C4D89902B6E0}"/>
          </ac:spMkLst>
        </pc:spChg>
        <pc:spChg chg="add">
          <ac:chgData name="Kevin Logan" userId="b3783d1f70699e8e" providerId="LiveId" clId="{81CCB3F1-3827-4EED-A29B-52AA855AEEBD}" dt="2019-10-09T01:19:35.633" v="100" actId="26606"/>
          <ac:spMkLst>
            <pc:docMk/>
            <pc:sldMk cId="519963937" sldId="259"/>
            <ac:spMk id="33" creationId="{9180D5DB-9658-40A6-A418-7C69982226F4}"/>
          </ac:spMkLst>
        </pc:spChg>
        <pc:picChg chg="add del mod">
          <ac:chgData name="Kevin Logan" userId="b3783d1f70699e8e" providerId="LiveId" clId="{81CCB3F1-3827-4EED-A29B-52AA855AEEBD}" dt="2019-10-09T01:19:13.649" v="94" actId="478"/>
          <ac:picMkLst>
            <pc:docMk/>
            <pc:sldMk cId="519963937" sldId="259"/>
            <ac:picMk id="6" creationId="{795F14A6-606B-4953-9AA9-220E179E239A}"/>
          </ac:picMkLst>
        </pc:picChg>
        <pc:picChg chg="add mod">
          <ac:chgData name="Kevin Logan" userId="b3783d1f70699e8e" providerId="LiveId" clId="{81CCB3F1-3827-4EED-A29B-52AA855AEEBD}" dt="2019-10-09T01:22:08.768" v="374" actId="14100"/>
          <ac:picMkLst>
            <pc:docMk/>
            <pc:sldMk cId="519963937" sldId="259"/>
            <ac:picMk id="10" creationId="{D21E1DC2-A68A-4A77-A16A-699005F8B216}"/>
          </ac:picMkLst>
        </pc:picChg>
        <pc:picChg chg="add mod modCrop">
          <ac:chgData name="Kevin Logan" userId="b3783d1f70699e8e" providerId="LiveId" clId="{81CCB3F1-3827-4EED-A29B-52AA855AEEBD}" dt="2019-10-09T01:38:29.461" v="819" actId="14100"/>
          <ac:picMkLst>
            <pc:docMk/>
            <pc:sldMk cId="519963937" sldId="259"/>
            <ac:picMk id="12" creationId="{B767C130-248D-43AA-97A2-E17B5CF26557}"/>
          </ac:picMkLst>
        </pc:picChg>
        <pc:picChg chg="add mod">
          <ac:chgData name="Kevin Logan" userId="b3783d1f70699e8e" providerId="LiveId" clId="{81CCB3F1-3827-4EED-A29B-52AA855AEEBD}" dt="2019-10-09T01:29:32.265" v="481" actId="14100"/>
          <ac:picMkLst>
            <pc:docMk/>
            <pc:sldMk cId="519963937" sldId="259"/>
            <ac:picMk id="14" creationId="{A7D774D0-125C-4993-A50F-5CF5EF121F96}"/>
          </ac:picMkLst>
        </pc:picChg>
        <pc:picChg chg="add mod">
          <ac:chgData name="Kevin Logan" userId="b3783d1f70699e8e" providerId="LiveId" clId="{81CCB3F1-3827-4EED-A29B-52AA855AEEBD}" dt="2019-10-09T01:41:57.681" v="886" actId="1076"/>
          <ac:picMkLst>
            <pc:docMk/>
            <pc:sldMk cId="519963937" sldId="259"/>
            <ac:picMk id="16" creationId="{33432795-EA2A-4C62-B271-63FAF86CF605}"/>
          </ac:picMkLst>
        </pc:picChg>
      </pc:sldChg>
      <pc:sldChg chg="modSp">
        <pc:chgData name="Kevin Logan" userId="b3783d1f70699e8e" providerId="LiveId" clId="{81CCB3F1-3827-4EED-A29B-52AA855AEEBD}" dt="2019-11-04T15:59:51.225" v="1535" actId="20577"/>
        <pc:sldMkLst>
          <pc:docMk/>
          <pc:sldMk cId="3866660540" sldId="260"/>
        </pc:sldMkLst>
        <pc:spChg chg="mod">
          <ac:chgData name="Kevin Logan" userId="b3783d1f70699e8e" providerId="LiveId" clId="{81CCB3F1-3827-4EED-A29B-52AA855AEEBD}" dt="2019-11-04T15:59:51.225" v="1535" actId="20577"/>
          <ac:spMkLst>
            <pc:docMk/>
            <pc:sldMk cId="3866660540" sldId="260"/>
            <ac:spMk id="5" creationId="{00000000-0000-0000-0000-000000000000}"/>
          </ac:spMkLst>
        </pc:spChg>
      </pc:sldChg>
      <pc:sldChg chg="modSp modAnim modNotesTx">
        <pc:chgData name="Kevin Logan" userId="b3783d1f70699e8e" providerId="LiveId" clId="{81CCB3F1-3827-4EED-A29B-52AA855AEEBD}" dt="2019-10-12T20:59:48.672" v="1411" actId="20577"/>
        <pc:sldMkLst>
          <pc:docMk/>
          <pc:sldMk cId="2430848620" sldId="265"/>
        </pc:sldMkLst>
        <pc:spChg chg="mod">
          <ac:chgData name="Kevin Logan" userId="b3783d1f70699e8e" providerId="LiveId" clId="{81CCB3F1-3827-4EED-A29B-52AA855AEEBD}" dt="2019-10-12T20:59:48.672" v="1411" actId="20577"/>
          <ac:spMkLst>
            <pc:docMk/>
            <pc:sldMk cId="2430848620" sldId="265"/>
            <ac:spMk id="2" creationId="{00000000-0000-0000-0000-000000000000}"/>
          </ac:spMkLst>
        </pc:spChg>
        <pc:spChg chg="mod">
          <ac:chgData name="Kevin Logan" userId="b3783d1f70699e8e" providerId="LiveId" clId="{81CCB3F1-3827-4EED-A29B-52AA855AEEBD}" dt="2019-10-09T02:09:13.275" v="1010" actId="1076"/>
          <ac:spMkLst>
            <pc:docMk/>
            <pc:sldMk cId="2430848620" sldId="265"/>
            <ac:spMk id="9" creationId="{00000000-0000-0000-0000-000000000000}"/>
          </ac:spMkLst>
        </pc:spChg>
        <pc:spChg chg="mod">
          <ac:chgData name="Kevin Logan" userId="b3783d1f70699e8e" providerId="LiveId" clId="{81CCB3F1-3827-4EED-A29B-52AA855AEEBD}" dt="2019-10-09T02:08:50.939" v="1007" actId="1076"/>
          <ac:spMkLst>
            <pc:docMk/>
            <pc:sldMk cId="2430848620" sldId="265"/>
            <ac:spMk id="10" creationId="{00000000-0000-0000-0000-000000000000}"/>
          </ac:spMkLst>
        </pc:spChg>
        <pc:spChg chg="mod">
          <ac:chgData name="Kevin Logan" userId="b3783d1f70699e8e" providerId="LiveId" clId="{81CCB3F1-3827-4EED-A29B-52AA855AEEBD}" dt="2019-10-09T02:09:02.596" v="1009" actId="1076"/>
          <ac:spMkLst>
            <pc:docMk/>
            <pc:sldMk cId="2430848620" sldId="265"/>
            <ac:spMk id="11" creationId="{00000000-0000-0000-0000-000000000000}"/>
          </ac:spMkLst>
        </pc:spChg>
        <pc:spChg chg="mod">
          <ac:chgData name="Kevin Logan" userId="b3783d1f70699e8e" providerId="LiveId" clId="{81CCB3F1-3827-4EED-A29B-52AA855AEEBD}" dt="2019-10-09T02:08:36.920" v="1005" actId="1076"/>
          <ac:spMkLst>
            <pc:docMk/>
            <pc:sldMk cId="2430848620" sldId="265"/>
            <ac:spMk id="12" creationId="{00000000-0000-0000-0000-000000000000}"/>
          </ac:spMkLst>
        </pc:spChg>
        <pc:spChg chg="mod">
          <ac:chgData name="Kevin Logan" userId="b3783d1f70699e8e" providerId="LiveId" clId="{81CCB3F1-3827-4EED-A29B-52AA855AEEBD}" dt="2019-10-09T02:07:21.434" v="996" actId="1076"/>
          <ac:spMkLst>
            <pc:docMk/>
            <pc:sldMk cId="2430848620" sldId="265"/>
            <ac:spMk id="13" creationId="{00000000-0000-0000-0000-000000000000}"/>
          </ac:spMkLst>
        </pc:spChg>
        <pc:spChg chg="mod">
          <ac:chgData name="Kevin Logan" userId="b3783d1f70699e8e" providerId="LiveId" clId="{81CCB3F1-3827-4EED-A29B-52AA855AEEBD}" dt="2019-10-09T02:09:17.324" v="1011" actId="1076"/>
          <ac:spMkLst>
            <pc:docMk/>
            <pc:sldMk cId="2430848620" sldId="265"/>
            <ac:spMk id="14" creationId="{00000000-0000-0000-0000-000000000000}"/>
          </ac:spMkLst>
        </pc:spChg>
        <pc:spChg chg="mod">
          <ac:chgData name="Kevin Logan" userId="b3783d1f70699e8e" providerId="LiveId" clId="{81CCB3F1-3827-4EED-A29B-52AA855AEEBD}" dt="2019-10-09T02:09:57.747" v="1018" actId="1076"/>
          <ac:spMkLst>
            <pc:docMk/>
            <pc:sldMk cId="2430848620" sldId="265"/>
            <ac:spMk id="16" creationId="{00000000-0000-0000-0000-000000000000}"/>
          </ac:spMkLst>
        </pc:spChg>
        <pc:spChg chg="mod">
          <ac:chgData name="Kevin Logan" userId="b3783d1f70699e8e" providerId="LiveId" clId="{81CCB3F1-3827-4EED-A29B-52AA855AEEBD}" dt="2019-10-09T02:11:27.660" v="1025" actId="255"/>
          <ac:spMkLst>
            <pc:docMk/>
            <pc:sldMk cId="2430848620" sldId="265"/>
            <ac:spMk id="17" creationId="{00000000-0000-0000-0000-000000000000}"/>
          </ac:spMkLst>
        </pc:spChg>
        <pc:spChg chg="mod">
          <ac:chgData name="Kevin Logan" userId="b3783d1f70699e8e" providerId="LiveId" clId="{81CCB3F1-3827-4EED-A29B-52AA855AEEBD}" dt="2019-10-09T02:08:57.674" v="1008" actId="1076"/>
          <ac:spMkLst>
            <pc:docMk/>
            <pc:sldMk cId="2430848620" sldId="265"/>
            <ac:spMk id="18" creationId="{00000000-0000-0000-0000-000000000000}"/>
          </ac:spMkLst>
        </pc:spChg>
        <pc:spChg chg="mod">
          <ac:chgData name="Kevin Logan" userId="b3783d1f70699e8e" providerId="LiveId" clId="{81CCB3F1-3827-4EED-A29B-52AA855AEEBD}" dt="2019-10-09T02:07:35.601" v="997" actId="1076"/>
          <ac:spMkLst>
            <pc:docMk/>
            <pc:sldMk cId="2430848620" sldId="265"/>
            <ac:spMk id="19" creationId="{00000000-0000-0000-0000-000000000000}"/>
          </ac:spMkLst>
        </pc:spChg>
      </pc:sldChg>
      <pc:sldChg chg="modSp">
        <pc:chgData name="Kevin Logan" userId="b3783d1f70699e8e" providerId="LiveId" clId="{81CCB3F1-3827-4EED-A29B-52AA855AEEBD}" dt="2019-10-12T21:00:23.811" v="1433" actId="20577"/>
        <pc:sldMkLst>
          <pc:docMk/>
          <pc:sldMk cId="427605569" sldId="267"/>
        </pc:sldMkLst>
        <pc:spChg chg="mod">
          <ac:chgData name="Kevin Logan" userId="b3783d1f70699e8e" providerId="LiveId" clId="{81CCB3F1-3827-4EED-A29B-52AA855AEEBD}" dt="2019-10-12T21:00:23.811" v="1433" actId="20577"/>
          <ac:spMkLst>
            <pc:docMk/>
            <pc:sldMk cId="427605569" sldId="267"/>
            <ac:spMk id="2" creationId="{00000000-0000-0000-0000-000000000000}"/>
          </ac:spMkLst>
        </pc:spChg>
      </pc:sldChg>
      <pc:sldChg chg="modSp">
        <pc:chgData name="Kevin Logan" userId="b3783d1f70699e8e" providerId="LiveId" clId="{81CCB3F1-3827-4EED-A29B-52AA855AEEBD}" dt="2019-10-09T01:44:18.603" v="923" actId="20577"/>
        <pc:sldMkLst>
          <pc:docMk/>
          <pc:sldMk cId="3518861023" sldId="271"/>
        </pc:sldMkLst>
        <pc:spChg chg="mod">
          <ac:chgData name="Kevin Logan" userId="b3783d1f70699e8e" providerId="LiveId" clId="{81CCB3F1-3827-4EED-A29B-52AA855AEEBD}" dt="2019-10-09T01:44:18.603" v="923" actId="20577"/>
          <ac:spMkLst>
            <pc:docMk/>
            <pc:sldMk cId="3518861023" sldId="271"/>
            <ac:spMk id="5" creationId="{00000000-0000-0000-0000-000000000000}"/>
          </ac:spMkLst>
        </pc:spChg>
      </pc:sldChg>
      <pc:sldChg chg="modSp modTransition">
        <pc:chgData name="Kevin Logan" userId="b3783d1f70699e8e" providerId="LiveId" clId="{81CCB3F1-3827-4EED-A29B-52AA855AEEBD}" dt="2019-10-09T02:14:19.562" v="1400"/>
        <pc:sldMkLst>
          <pc:docMk/>
          <pc:sldMk cId="3541119265" sldId="272"/>
        </pc:sldMkLst>
        <pc:spChg chg="mod">
          <ac:chgData name="Kevin Logan" userId="b3783d1f70699e8e" providerId="LiveId" clId="{81CCB3F1-3827-4EED-A29B-52AA855AEEBD}" dt="2019-10-09T02:14:06.810" v="1399" actId="20577"/>
          <ac:spMkLst>
            <pc:docMk/>
            <pc:sldMk cId="3541119265" sldId="272"/>
            <ac:spMk id="2" creationId="{00000000-0000-0000-0000-000000000000}"/>
          </ac:spMkLst>
        </pc:spChg>
      </pc:sldChg>
      <pc:sldChg chg="modNotesTx">
        <pc:chgData name="Kevin Logan" userId="b3783d1f70699e8e" providerId="LiveId" clId="{81CCB3F1-3827-4EED-A29B-52AA855AEEBD}" dt="2019-11-04T15:59:03.711" v="1531" actId="20577"/>
        <pc:sldMkLst>
          <pc:docMk/>
          <pc:sldMk cId="2500003825" sldId="279"/>
        </pc:sldMkLst>
      </pc:sldChg>
      <pc:sldMasterChg chg="add del addSldLayout delSldLayout">
        <pc:chgData name="Kevin Logan" userId="b3783d1f70699e8e" providerId="LiveId" clId="{81CCB3F1-3827-4EED-A29B-52AA855AEEBD}" dt="2019-08-28T01:59:34.875" v="24" actId="26606"/>
        <pc:sldMasterMkLst>
          <pc:docMk/>
          <pc:sldMasterMk cId="2460954070" sldId="2147483660"/>
        </pc:sldMasterMkLst>
        <pc:sldLayoutChg chg="add del">
          <pc:chgData name="Kevin Logan" userId="b3783d1f70699e8e" providerId="LiveId" clId="{81CCB3F1-3827-4EED-A29B-52AA855AEEBD}" dt="2019-08-28T01:59:34.875" v="24" actId="26606"/>
          <pc:sldLayoutMkLst>
            <pc:docMk/>
            <pc:sldMasterMk cId="2460954070" sldId="2147483660"/>
            <pc:sldLayoutMk cId="2385387890" sldId="2147483661"/>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949138452" sldId="2147483662"/>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2591524520" sldId="2147483663"/>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1203092039" sldId="2147483664"/>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3733172339" sldId="2147483665"/>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3210312558" sldId="2147483666"/>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3146388984" sldId="2147483667"/>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3171841454" sldId="2147483668"/>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1718958274" sldId="2147483669"/>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2202905451" sldId="2147483670"/>
          </pc:sldLayoutMkLst>
        </pc:sldLayoutChg>
        <pc:sldLayoutChg chg="add del">
          <pc:chgData name="Kevin Logan" userId="b3783d1f70699e8e" providerId="LiveId" clId="{81CCB3F1-3827-4EED-A29B-52AA855AEEBD}" dt="2019-08-28T01:59:34.875" v="24" actId="26606"/>
          <pc:sldLayoutMkLst>
            <pc:docMk/>
            <pc:sldMasterMk cId="2460954070" sldId="2147483660"/>
            <pc:sldLayoutMk cId="3479445657" sldId="2147483671"/>
          </pc:sldLayoutMkLst>
        </pc:sldLayoutChg>
      </pc:sldMasterChg>
      <pc:sldMasterChg chg="add del replId addSldLayout delSldLayout">
        <pc:chgData name="Kevin Logan" userId="b3783d1f70699e8e" providerId="LiveId" clId="{81CCB3F1-3827-4EED-A29B-52AA855AEEBD}" dt="2019-08-28T01:59:31.096" v="21" actId="26606"/>
        <pc:sldMasterMkLst>
          <pc:docMk/>
          <pc:sldMasterMk cId="1585277873" sldId="2147483672"/>
        </pc:sldMasterMkLst>
        <pc:sldLayoutChg chg="add del">
          <pc:chgData name="Kevin Logan" userId="b3783d1f70699e8e" providerId="LiveId" clId="{81CCB3F1-3827-4EED-A29B-52AA855AEEBD}" dt="2019-08-28T01:59:31.096" v="21" actId="26606"/>
          <pc:sldLayoutMkLst>
            <pc:docMk/>
            <pc:sldMasterMk cId="1585277873" sldId="2147483672"/>
            <pc:sldLayoutMk cId="2835559693" sldId="2147483673"/>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3757008148" sldId="2147483674"/>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3809390010" sldId="2147483675"/>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094383560" sldId="2147483676"/>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062388597" sldId="2147483677"/>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635041578" sldId="2147483678"/>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872415000" sldId="2147483679"/>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236644641" sldId="2147483680"/>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3777689181" sldId="2147483681"/>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57354731" sldId="2147483682"/>
          </pc:sldLayoutMkLst>
        </pc:sldLayoutChg>
        <pc:sldLayoutChg chg="add del replId">
          <pc:chgData name="Kevin Logan" userId="b3783d1f70699e8e" providerId="LiveId" clId="{81CCB3F1-3827-4EED-A29B-52AA855AEEBD}" dt="2019-08-28T01:59:31.096" v="21" actId="26606"/>
          <pc:sldLayoutMkLst>
            <pc:docMk/>
            <pc:sldMasterMk cId="1585277873" sldId="2147483672"/>
            <pc:sldLayoutMk cId="1909100661" sldId="2147483683"/>
          </pc:sldLayoutMkLst>
        </pc:sldLayoutChg>
      </pc:sldMasterChg>
      <pc:sldMasterChg chg="add del addSldLayout delSldLayout">
        <pc:chgData name="Kevin Logan" userId="b3783d1f70699e8e" providerId="LiveId" clId="{81CCB3F1-3827-4EED-A29B-52AA855AEEBD}" dt="2019-08-28T01:59:34.701" v="23" actId="26606"/>
        <pc:sldMasterMkLst>
          <pc:docMk/>
          <pc:sldMasterMk cId="2820074809" sldId="2147483685"/>
        </pc:sldMasterMkLst>
        <pc:sldLayoutChg chg="add del">
          <pc:chgData name="Kevin Logan" userId="b3783d1f70699e8e" providerId="LiveId" clId="{81CCB3F1-3827-4EED-A29B-52AA855AEEBD}" dt="2019-08-28T01:59:34.701" v="23" actId="26606"/>
          <pc:sldLayoutMkLst>
            <pc:docMk/>
            <pc:sldMasterMk cId="2820074809" sldId="2147483685"/>
            <pc:sldLayoutMk cId="2492230249" sldId="2147483674"/>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1270748872" sldId="2147483675"/>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219842927" sldId="2147483676"/>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3221388007" sldId="2147483677"/>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614146002" sldId="2147483678"/>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615455166" sldId="2147483679"/>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1812143569" sldId="2147483680"/>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2956095941" sldId="2147483681"/>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3309832754" sldId="2147483682"/>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1871905792" sldId="2147483683"/>
          </pc:sldLayoutMkLst>
        </pc:sldLayoutChg>
        <pc:sldLayoutChg chg="add del">
          <pc:chgData name="Kevin Logan" userId="b3783d1f70699e8e" providerId="LiveId" clId="{81CCB3F1-3827-4EED-A29B-52AA855AEEBD}" dt="2019-08-28T01:59:34.701" v="23" actId="26606"/>
          <pc:sldLayoutMkLst>
            <pc:docMk/>
            <pc:sldMasterMk cId="2820074809" sldId="2147483685"/>
            <pc:sldLayoutMk cId="2484209184" sldId="2147483684"/>
          </pc:sldLayoutMkLst>
        </pc:sldLayoutChg>
      </pc:sldMasterChg>
      <pc:sldMasterChg chg="add addSldLayout">
        <pc:chgData name="Kevin Logan" userId="b3783d1f70699e8e" providerId="LiveId" clId="{81CCB3F1-3827-4EED-A29B-52AA855AEEBD}" dt="2019-08-28T01:59:34.875" v="24" actId="26606"/>
        <pc:sldMasterMkLst>
          <pc:docMk/>
          <pc:sldMasterMk cId="1448037057" sldId="2147483711"/>
        </pc:sldMasterMkLst>
        <pc:sldLayoutChg chg="add">
          <pc:chgData name="Kevin Logan" userId="b3783d1f70699e8e" providerId="LiveId" clId="{81CCB3F1-3827-4EED-A29B-52AA855AEEBD}" dt="2019-08-28T01:59:34.875" v="24" actId="26606"/>
          <pc:sldLayoutMkLst>
            <pc:docMk/>
            <pc:sldMasterMk cId="1448037057" sldId="2147483711"/>
            <pc:sldLayoutMk cId="241188368" sldId="2147483700"/>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2883070352" sldId="2147483701"/>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1700788078" sldId="2147483702"/>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2022858628" sldId="2147483703"/>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3283148528" sldId="2147483704"/>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4026855596" sldId="2147483705"/>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140718621" sldId="2147483706"/>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596838172" sldId="2147483707"/>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2278189197" sldId="2147483708"/>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143877502" sldId="2147483709"/>
          </pc:sldLayoutMkLst>
        </pc:sldLayoutChg>
        <pc:sldLayoutChg chg="add">
          <pc:chgData name="Kevin Logan" userId="b3783d1f70699e8e" providerId="LiveId" clId="{81CCB3F1-3827-4EED-A29B-52AA855AEEBD}" dt="2019-08-28T01:59:34.875" v="24" actId="26606"/>
          <pc:sldLayoutMkLst>
            <pc:docMk/>
            <pc:sldMasterMk cId="1448037057" sldId="2147483711"/>
            <pc:sldLayoutMk cId="1699193188" sldId="2147483710"/>
          </pc:sldLayoutMkLst>
        </pc:sldLayoutChg>
      </pc:sldMasterChg>
    </pc:docChg>
  </pc:docChgLst>
  <pc:docChgLst>
    <pc:chgData name="Guest User" providerId="Windows Live" clId="Web-{48D19F98-68A6-4669-BBA6-CA8C8AC335ED}"/>
    <pc:docChg chg="modSld">
      <pc:chgData name="Guest User" userId="" providerId="Windows Live" clId="Web-{48D19F98-68A6-4669-BBA6-CA8C8AC335ED}" dt="2019-10-21T12:31:38.198" v="16"/>
      <pc:docMkLst>
        <pc:docMk/>
      </pc:docMkLst>
      <pc:sldChg chg="modSp">
        <pc:chgData name="Guest User" userId="" providerId="Windows Live" clId="Web-{48D19F98-68A6-4669-BBA6-CA8C8AC335ED}" dt="2019-10-21T12:31:38.198" v="16"/>
        <pc:sldMkLst>
          <pc:docMk/>
          <pc:sldMk cId="519963937" sldId="259"/>
        </pc:sldMkLst>
        <pc:spChg chg="mod">
          <ac:chgData name="Guest User" userId="" providerId="Windows Live" clId="Web-{48D19F98-68A6-4669-BBA6-CA8C8AC335ED}" dt="2019-10-21T12:31:38.198" v="16"/>
          <ac:spMkLst>
            <pc:docMk/>
            <pc:sldMk cId="519963937" sldId="259"/>
            <ac:spMk id="18" creationId="{3E83A315-BA38-4BBF-A9EE-36A4AD8B091D}"/>
          </ac:spMkLst>
        </pc:spChg>
      </pc:sldChg>
      <pc:sldChg chg="addSp modSp">
        <pc:chgData name="Guest User" userId="" providerId="Windows Live" clId="Web-{48D19F98-68A6-4669-BBA6-CA8C8AC335ED}" dt="2019-10-21T12:30:53.182" v="12"/>
        <pc:sldMkLst>
          <pc:docMk/>
          <pc:sldMk cId="848577979" sldId="269"/>
        </pc:sldMkLst>
        <pc:picChg chg="add mod modCrop">
          <ac:chgData name="Guest User" userId="" providerId="Windows Live" clId="Web-{48D19F98-68A6-4669-BBA6-CA8C8AC335ED}" dt="2019-10-21T12:30:53.182" v="12"/>
          <ac:picMkLst>
            <pc:docMk/>
            <pc:sldMk cId="848577979" sldId="269"/>
            <ac:picMk id="8" creationId="{439E6CCE-95DF-41D6-8D0A-00F7E357B59D}"/>
          </ac:picMkLst>
        </pc:picChg>
      </pc:sldChg>
    </pc:docChg>
  </pc:docChgLst>
  <pc:docChgLst>
    <pc:chgData name="Guest User" providerId="Windows Live" clId="Web-{D1483AFB-1D92-486F-9FB7-C7219EB019FB}"/>
    <pc:docChg chg="addSld modSld">
      <pc:chgData name="Guest User" userId="" providerId="Windows Live" clId="Web-{D1483AFB-1D92-486F-9FB7-C7219EB019FB}" dt="2019-10-01T17:47:35.840" v="486" actId="20577"/>
      <pc:docMkLst>
        <pc:docMk/>
      </pc:docMkLst>
      <pc:sldChg chg="modSp">
        <pc:chgData name="Guest User" userId="" providerId="Windows Live" clId="Web-{D1483AFB-1D92-486F-9FB7-C7219EB019FB}" dt="2019-10-01T17:44:28.934" v="187" actId="20577"/>
        <pc:sldMkLst>
          <pc:docMk/>
          <pc:sldMk cId="519963937" sldId="259"/>
        </pc:sldMkLst>
        <pc:spChg chg="mod">
          <ac:chgData name="Guest User" userId="" providerId="Windows Live" clId="Web-{D1483AFB-1D92-486F-9FB7-C7219EB019FB}" dt="2019-10-01T17:43:55.825" v="118" actId="20577"/>
          <ac:spMkLst>
            <pc:docMk/>
            <pc:sldMk cId="519963937" sldId="259"/>
            <ac:spMk id="2" creationId="{00000000-0000-0000-0000-000000000000}"/>
          </ac:spMkLst>
        </pc:spChg>
        <pc:spChg chg="mod">
          <ac:chgData name="Guest User" userId="" providerId="Windows Live" clId="Web-{D1483AFB-1D92-486F-9FB7-C7219EB019FB}" dt="2019-10-01T17:44:28.934" v="187" actId="20577"/>
          <ac:spMkLst>
            <pc:docMk/>
            <pc:sldMk cId="519963937" sldId="259"/>
            <ac:spMk id="3" creationId="{00000000-0000-0000-0000-000000000000}"/>
          </ac:spMkLst>
        </pc:spChg>
      </pc:sldChg>
      <pc:sldChg chg="modSp">
        <pc:chgData name="Guest User" userId="" providerId="Windows Live" clId="Web-{D1483AFB-1D92-486F-9FB7-C7219EB019FB}" dt="2019-10-01T17:44:45.825" v="192" actId="20577"/>
        <pc:sldMkLst>
          <pc:docMk/>
          <pc:sldMk cId="1781639743" sldId="261"/>
        </pc:sldMkLst>
        <pc:spChg chg="mod">
          <ac:chgData name="Guest User" userId="" providerId="Windows Live" clId="Web-{D1483AFB-1D92-486F-9FB7-C7219EB019FB}" dt="2019-10-01T17:44:45.825" v="192" actId="20577"/>
          <ac:spMkLst>
            <pc:docMk/>
            <pc:sldMk cId="1781639743" sldId="261"/>
            <ac:spMk id="3" creationId="{00000000-0000-0000-0000-000000000000}"/>
          </ac:spMkLst>
        </pc:spChg>
      </pc:sldChg>
    </pc:docChg>
  </pc:docChgLst>
  <pc:docChgLst>
    <pc:chgData name="John Townsend" userId="a89ddf0464fac04b" providerId="Windows Live" clId="Web-{D4837D01-BB09-49D7-8198-19030BD00FC0}"/>
    <pc:docChg chg="addSld delSld modSld">
      <pc:chgData name="John Townsend" userId="a89ddf0464fac04b" providerId="Windows Live" clId="Web-{D4837D01-BB09-49D7-8198-19030BD00FC0}" dt="2019-10-14T17:50:15.752" v="400"/>
      <pc:docMkLst>
        <pc:docMk/>
      </pc:docMkLst>
      <pc:sldChg chg="modSp">
        <pc:chgData name="John Townsend" userId="a89ddf0464fac04b" providerId="Windows Live" clId="Web-{D4837D01-BB09-49D7-8198-19030BD00FC0}" dt="2019-10-14T17:43:21.175" v="381" actId="14100"/>
        <pc:sldMkLst>
          <pc:docMk/>
          <pc:sldMk cId="2907513100" sldId="270"/>
        </pc:sldMkLst>
        <pc:spChg chg="mod">
          <ac:chgData name="John Townsend" userId="a89ddf0464fac04b" providerId="Windows Live" clId="Web-{D4837D01-BB09-49D7-8198-19030BD00FC0}" dt="2019-10-14T17:43:21.175" v="381" actId="14100"/>
          <ac:spMkLst>
            <pc:docMk/>
            <pc:sldMk cId="2907513100" sldId="270"/>
            <ac:spMk id="2" creationId="{00000000-0000-0000-0000-000000000000}"/>
          </ac:spMkLst>
        </pc:spChg>
      </pc:sldChg>
      <pc:sldChg chg="addSp delSp modSp modNotes">
        <pc:chgData name="John Townsend" userId="a89ddf0464fac04b" providerId="Windows Live" clId="Web-{D4837D01-BB09-49D7-8198-19030BD00FC0}" dt="2019-10-14T17:49:59.954" v="399"/>
        <pc:sldMkLst>
          <pc:docMk/>
          <pc:sldMk cId="658459523" sldId="278"/>
        </pc:sldMkLst>
        <pc:spChg chg="mod">
          <ac:chgData name="John Townsend" userId="a89ddf0464fac04b" providerId="Windows Live" clId="Web-{D4837D01-BB09-49D7-8198-19030BD00FC0}" dt="2019-10-14T17:38:32.305" v="38" actId="20577"/>
          <ac:spMkLst>
            <pc:docMk/>
            <pc:sldMk cId="658459523" sldId="278"/>
            <ac:spMk id="2" creationId="{2FFF91AF-8B8B-4292-AD18-71E6CF40175C}"/>
          </ac:spMkLst>
        </pc:spChg>
        <pc:spChg chg="del">
          <ac:chgData name="John Townsend" userId="a89ddf0464fac04b" providerId="Windows Live" clId="Web-{D4837D01-BB09-49D7-8198-19030BD00FC0}" dt="2019-10-14T17:35:14.392" v="2"/>
          <ac:spMkLst>
            <pc:docMk/>
            <pc:sldMk cId="658459523" sldId="278"/>
            <ac:spMk id="3" creationId="{181C5A50-1614-438B-AE42-D8D45F771ABD}"/>
          </ac:spMkLst>
        </pc:spChg>
        <pc:spChg chg="mod">
          <ac:chgData name="John Townsend" userId="a89ddf0464fac04b" providerId="Windows Live" clId="Web-{D4837D01-BB09-49D7-8198-19030BD00FC0}" dt="2019-10-14T17:48:48.764" v="392" actId="20577"/>
          <ac:spMkLst>
            <pc:docMk/>
            <pc:sldMk cId="658459523" sldId="278"/>
            <ac:spMk id="4" creationId="{9BFA313F-63CE-4635-A1D2-CC41FFE52C95}"/>
          </ac:spMkLst>
        </pc:spChg>
        <pc:picChg chg="add mod">
          <ac:chgData name="John Townsend" userId="a89ddf0464fac04b" providerId="Windows Live" clId="Web-{D4837D01-BB09-49D7-8198-19030BD00FC0}" dt="2019-10-14T17:37:31.834" v="28" actId="1076"/>
          <ac:picMkLst>
            <pc:docMk/>
            <pc:sldMk cId="658459523" sldId="278"/>
            <ac:picMk id="6" creationId="{FB1FBFBF-8FD5-4B45-AA65-C35844126FC3}"/>
          </ac:picMkLst>
        </pc:picChg>
      </pc:sldChg>
      <pc:sldChg chg="addSp delSp modSp add del replId modNotes">
        <pc:chgData name="John Townsend" userId="a89ddf0464fac04b" providerId="Windows Live" clId="Web-{D4837D01-BB09-49D7-8198-19030BD00FC0}" dt="2019-10-14T17:50:15.752" v="400"/>
        <pc:sldMkLst>
          <pc:docMk/>
          <pc:sldMk cId="2500003825" sldId="279"/>
        </pc:sldMkLst>
        <pc:spChg chg="mod">
          <ac:chgData name="John Townsend" userId="a89ddf0464fac04b" providerId="Windows Live" clId="Web-{D4837D01-BB09-49D7-8198-19030BD00FC0}" dt="2019-10-14T17:38:40.040" v="61" actId="20577"/>
          <ac:spMkLst>
            <pc:docMk/>
            <pc:sldMk cId="2500003825" sldId="279"/>
            <ac:spMk id="2" creationId="{2FFF91AF-8B8B-4292-AD18-71E6CF40175C}"/>
          </ac:spMkLst>
        </pc:spChg>
        <pc:spChg chg="mod">
          <ac:chgData name="John Townsend" userId="a89ddf0464fac04b" providerId="Windows Live" clId="Web-{D4837D01-BB09-49D7-8198-19030BD00FC0}" dt="2019-10-14T17:39:56.449" v="136" actId="20577"/>
          <ac:spMkLst>
            <pc:docMk/>
            <pc:sldMk cId="2500003825" sldId="279"/>
            <ac:spMk id="4" creationId="{9BFA313F-63CE-4635-A1D2-CC41FFE52C95}"/>
          </ac:spMkLst>
        </pc:spChg>
        <pc:picChg chg="add del mod">
          <ac:chgData name="John Townsend" userId="a89ddf0464fac04b" providerId="Windows Live" clId="Web-{D4837D01-BB09-49D7-8198-19030BD00FC0}" dt="2019-10-14T17:35:26.424" v="5"/>
          <ac:picMkLst>
            <pc:docMk/>
            <pc:sldMk cId="2500003825" sldId="279"/>
            <ac:picMk id="3" creationId="{47DFDAD4-73B1-4097-B8A4-53FCD713B03F}"/>
          </ac:picMkLst>
        </pc:picChg>
        <pc:picChg chg="del">
          <ac:chgData name="John Townsend" userId="a89ddf0464fac04b" providerId="Windows Live" clId="Web-{D4837D01-BB09-49D7-8198-19030BD00FC0}" dt="2019-10-14T17:35:41.205" v="10"/>
          <ac:picMkLst>
            <pc:docMk/>
            <pc:sldMk cId="2500003825" sldId="279"/>
            <ac:picMk id="6" creationId="{FB1FBFBF-8FD5-4B45-AA65-C35844126FC3}"/>
          </ac:picMkLst>
        </pc:picChg>
        <pc:picChg chg="add del mod">
          <ac:chgData name="John Townsend" userId="a89ddf0464fac04b" providerId="Windows Live" clId="Web-{D4837D01-BB09-49D7-8198-19030BD00FC0}" dt="2019-10-14T17:35:38.518" v="9"/>
          <ac:picMkLst>
            <pc:docMk/>
            <pc:sldMk cId="2500003825" sldId="279"/>
            <ac:picMk id="8" creationId="{9481E041-F63D-4D68-9CC2-408EFEFD31DA}"/>
          </ac:picMkLst>
        </pc:picChg>
        <pc:picChg chg="add mod">
          <ac:chgData name="John Townsend" userId="a89ddf0464fac04b" providerId="Windows Live" clId="Web-{D4837D01-BB09-49D7-8198-19030BD00FC0}" dt="2019-10-14T17:37:43.538" v="29" actId="1076"/>
          <ac:picMkLst>
            <pc:docMk/>
            <pc:sldMk cId="2500003825" sldId="279"/>
            <ac:picMk id="10" creationId="{92818561-C049-48E3-8EBB-12F0DDFB3A65}"/>
          </ac:picMkLst>
        </pc:picChg>
      </pc:sldChg>
      <pc:sldChg chg="addSp delSp modSp add replId">
        <pc:chgData name="John Townsend" userId="a89ddf0464fac04b" providerId="Windows Live" clId="Web-{D4837D01-BB09-49D7-8198-19030BD00FC0}" dt="2019-10-14T17:40:31.059" v="195" actId="20577"/>
        <pc:sldMkLst>
          <pc:docMk/>
          <pc:sldMk cId="461006574" sldId="280"/>
        </pc:sldMkLst>
        <pc:spChg chg="mod">
          <ac:chgData name="John Townsend" userId="a89ddf0464fac04b" providerId="Windows Live" clId="Web-{D4837D01-BB09-49D7-8198-19030BD00FC0}" dt="2019-10-14T17:39:18.369" v="88" actId="20577"/>
          <ac:spMkLst>
            <pc:docMk/>
            <pc:sldMk cId="461006574" sldId="280"/>
            <ac:spMk id="2" creationId="{2FFF91AF-8B8B-4292-AD18-71E6CF40175C}"/>
          </ac:spMkLst>
        </pc:spChg>
        <pc:spChg chg="mod">
          <ac:chgData name="John Townsend" userId="a89ddf0464fac04b" providerId="Windows Live" clId="Web-{D4837D01-BB09-49D7-8198-19030BD00FC0}" dt="2019-10-14T17:40:31.059" v="195" actId="20577"/>
          <ac:spMkLst>
            <pc:docMk/>
            <pc:sldMk cId="461006574" sldId="280"/>
            <ac:spMk id="4" creationId="{9BFA313F-63CE-4635-A1D2-CC41FFE52C95}"/>
          </ac:spMkLst>
        </pc:spChg>
        <pc:spChg chg="add del mod">
          <ac:chgData name="John Townsend" userId="a89ddf0464fac04b" providerId="Windows Live" clId="Web-{D4837D01-BB09-49D7-8198-19030BD00FC0}" dt="2019-10-14T17:36:32.410" v="17"/>
          <ac:spMkLst>
            <pc:docMk/>
            <pc:sldMk cId="461006574" sldId="280"/>
            <ac:spMk id="5" creationId="{97C7AB06-EAD0-490B-8F6D-BC165120BD69}"/>
          </ac:spMkLst>
        </pc:spChg>
        <pc:picChg chg="add mod">
          <ac:chgData name="John Townsend" userId="a89ddf0464fac04b" providerId="Windows Live" clId="Web-{D4837D01-BB09-49D7-8198-19030BD00FC0}" dt="2019-10-14T17:36:46.114" v="18" actId="1076"/>
          <ac:picMkLst>
            <pc:docMk/>
            <pc:sldMk cId="461006574" sldId="280"/>
            <ac:picMk id="6" creationId="{CE89CAA8-072C-4C82-BA42-7C179C415A8D}"/>
          </ac:picMkLst>
        </pc:picChg>
        <pc:picChg chg="del">
          <ac:chgData name="John Townsend" userId="a89ddf0464fac04b" providerId="Windows Live" clId="Web-{D4837D01-BB09-49D7-8198-19030BD00FC0}" dt="2019-10-14T17:36:24.363" v="15"/>
          <ac:picMkLst>
            <pc:docMk/>
            <pc:sldMk cId="461006574" sldId="280"/>
            <ac:picMk id="10" creationId="{92818561-C049-48E3-8EBB-12F0DDFB3A65}"/>
          </ac:picMkLst>
        </pc:picChg>
      </pc:sldChg>
      <pc:sldChg chg="addSp delSp modSp add replId">
        <pc:chgData name="John Townsend" userId="a89ddf0464fac04b" providerId="Windows Live" clId="Web-{D4837D01-BB09-49D7-8198-19030BD00FC0}" dt="2019-10-14T17:42:37.486" v="339" actId="20577"/>
        <pc:sldMkLst>
          <pc:docMk/>
          <pc:sldMk cId="2642461872" sldId="281"/>
        </pc:sldMkLst>
        <pc:spChg chg="mod">
          <ac:chgData name="John Townsend" userId="a89ddf0464fac04b" providerId="Windows Live" clId="Web-{D4837D01-BB09-49D7-8198-19030BD00FC0}" dt="2019-10-14T17:39:26.854" v="103" actId="20577"/>
          <ac:spMkLst>
            <pc:docMk/>
            <pc:sldMk cId="2642461872" sldId="281"/>
            <ac:spMk id="2" creationId="{2FFF91AF-8B8B-4292-AD18-71E6CF40175C}"/>
          </ac:spMkLst>
        </pc:spChg>
        <pc:spChg chg="mod">
          <ac:chgData name="John Townsend" userId="a89ddf0464fac04b" providerId="Windows Live" clId="Web-{D4837D01-BB09-49D7-8198-19030BD00FC0}" dt="2019-10-14T17:42:37.486" v="339" actId="20577"/>
          <ac:spMkLst>
            <pc:docMk/>
            <pc:sldMk cId="2642461872" sldId="281"/>
            <ac:spMk id="4" creationId="{9BFA313F-63CE-4635-A1D2-CC41FFE52C95}"/>
          </ac:spMkLst>
        </pc:spChg>
        <pc:picChg chg="add mod">
          <ac:chgData name="John Townsend" userId="a89ddf0464fac04b" providerId="Windows Live" clId="Web-{D4837D01-BB09-49D7-8198-19030BD00FC0}" dt="2019-10-14T17:38:06.242" v="32" actId="1076"/>
          <ac:picMkLst>
            <pc:docMk/>
            <pc:sldMk cId="2642461872" sldId="281"/>
            <ac:picMk id="3" creationId="{E697DE7A-E407-46BC-B76E-8B7AF5BB159B}"/>
          </ac:picMkLst>
        </pc:picChg>
        <pc:picChg chg="del">
          <ac:chgData name="John Townsend" userId="a89ddf0464fac04b" providerId="Windows Live" clId="Web-{D4837D01-BB09-49D7-8198-19030BD00FC0}" dt="2019-10-14T17:37:01.005" v="23"/>
          <ac:picMkLst>
            <pc:docMk/>
            <pc:sldMk cId="2642461872" sldId="281"/>
            <ac:picMk id="6" creationId="{CE89CAA8-072C-4C82-BA42-7C179C415A8D}"/>
          </ac:picMkLst>
        </pc:picChg>
      </pc:sldChg>
    </pc:docChg>
  </pc:docChgLst>
  <pc:docChgLst>
    <pc:chgData name="John Townsend" userId="a89ddf0464fac04b" providerId="Windows Live" clId="Web-{95194A8D-DFCF-4979-8666-215162A8E29A}"/>
    <pc:docChg chg="addSld modSld sldOrd">
      <pc:chgData name="John Townsend" userId="a89ddf0464fac04b" providerId="Windows Live" clId="Web-{95194A8D-DFCF-4979-8666-215162A8E29A}" dt="2019-10-14T17:33:46.489" v="100"/>
      <pc:docMkLst>
        <pc:docMk/>
      </pc:docMkLst>
      <pc:sldChg chg="ord">
        <pc:chgData name="John Townsend" userId="a89ddf0464fac04b" providerId="Windows Live" clId="Web-{95194A8D-DFCF-4979-8666-215162A8E29A}" dt="2019-10-14T17:30:25.537" v="38"/>
        <pc:sldMkLst>
          <pc:docMk/>
          <pc:sldMk cId="2907513100" sldId="270"/>
        </pc:sldMkLst>
      </pc:sldChg>
      <pc:sldChg chg="addSp delSp modSp new">
        <pc:chgData name="John Townsend" userId="a89ddf0464fac04b" providerId="Windows Live" clId="Web-{95194A8D-DFCF-4979-8666-215162A8E29A}" dt="2019-10-14T17:33:46.489" v="100"/>
        <pc:sldMkLst>
          <pc:docMk/>
          <pc:sldMk cId="658459523" sldId="278"/>
        </pc:sldMkLst>
        <pc:spChg chg="mod">
          <ac:chgData name="John Townsend" userId="a89ddf0464fac04b" providerId="Windows Live" clId="Web-{95194A8D-DFCF-4979-8666-215162A8E29A}" dt="2019-10-14T17:31:35.444" v="63" actId="20577"/>
          <ac:spMkLst>
            <pc:docMk/>
            <pc:sldMk cId="658459523" sldId="278"/>
            <ac:spMk id="2" creationId="{2FFF91AF-8B8B-4292-AD18-71E6CF40175C}"/>
          </ac:spMkLst>
        </pc:spChg>
        <pc:spChg chg="mod">
          <ac:chgData name="John Townsend" userId="a89ddf0464fac04b" providerId="Windows Live" clId="Web-{95194A8D-DFCF-4979-8666-215162A8E29A}" dt="2019-10-14T17:32:27.176" v="95" actId="20577"/>
          <ac:spMkLst>
            <pc:docMk/>
            <pc:sldMk cId="658459523" sldId="278"/>
            <ac:spMk id="4" creationId="{9BFA313F-63CE-4635-A1D2-CC41FFE52C95}"/>
          </ac:spMkLst>
        </pc:spChg>
        <pc:picChg chg="add del">
          <ac:chgData name="John Townsend" userId="a89ddf0464fac04b" providerId="Windows Live" clId="Web-{95194A8D-DFCF-4979-8666-215162A8E29A}" dt="2019-10-14T17:33:46.489" v="100"/>
          <ac:picMkLst>
            <pc:docMk/>
            <pc:sldMk cId="658459523" sldId="278"/>
            <ac:picMk id="6" creationId="{4DC42091-7054-440E-A035-D81CE1DC09F2}"/>
          </ac:picMkLst>
        </pc:picChg>
        <pc:picChg chg="add del">
          <ac:chgData name="John Townsend" userId="a89ddf0464fac04b" providerId="Windows Live" clId="Web-{95194A8D-DFCF-4979-8666-215162A8E29A}" dt="2019-10-14T17:31:46.787" v="67"/>
          <ac:picMkLst>
            <pc:docMk/>
            <pc:sldMk cId="658459523" sldId="278"/>
            <ac:picMk id="6" creationId="{79BBCF30-19AB-412B-B288-E912317AACB1}"/>
          </ac:picMkLst>
        </pc:picChg>
        <pc:picChg chg="add del">
          <ac:chgData name="John Townsend" userId="a89ddf0464fac04b" providerId="Windows Live" clId="Web-{95194A8D-DFCF-4979-8666-215162A8E29A}" dt="2019-10-14T17:31:56.444" v="71"/>
          <ac:picMkLst>
            <pc:docMk/>
            <pc:sldMk cId="658459523" sldId="278"/>
            <ac:picMk id="8" creationId="{2AFF69B5-1BC7-4796-AA53-49BDB187AD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19CBA-3A47-4696-B178-634E4AAE789E}"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51C7A-207C-485C-AA0D-4E983BB11E19}" type="slidenum">
              <a:rPr lang="en-US" smtClean="0"/>
              <a:t>‹#›</a:t>
            </a:fld>
            <a:endParaRPr lang="en-US"/>
          </a:p>
        </p:txBody>
      </p:sp>
    </p:spTree>
    <p:extLst>
      <p:ext uri="{BB962C8B-B14F-4D97-AF65-F5344CB8AC3E}">
        <p14:creationId xmlns:p14="http://schemas.microsoft.com/office/powerpoint/2010/main" val="146536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cleancoder.com/uncle-bob/2012/08/13/the-clean-architectur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1</a:t>
            </a:fld>
            <a:endParaRPr lang="en-US"/>
          </a:p>
        </p:txBody>
      </p:sp>
    </p:spTree>
    <p:extLst>
      <p:ext uri="{BB962C8B-B14F-4D97-AF65-F5344CB8AC3E}">
        <p14:creationId xmlns:p14="http://schemas.microsoft.com/office/powerpoint/2010/main" val="228891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r>
              <a:rPr lang="en-US" dirty="0"/>
              <a:t>What</a:t>
            </a:r>
            <a:r>
              <a:rPr lang="en-US" baseline="0" dirty="0"/>
              <a:t> about already started project?</a:t>
            </a:r>
          </a:p>
          <a:p>
            <a:r>
              <a:rPr lang="en-US" baseline="0" dirty="0"/>
              <a:t>   - </a:t>
            </a:r>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15</a:t>
            </a:fld>
            <a:endParaRPr lang="en-US"/>
          </a:p>
        </p:txBody>
      </p:sp>
    </p:spTree>
    <p:extLst>
      <p:ext uri="{BB962C8B-B14F-4D97-AF65-F5344CB8AC3E}">
        <p14:creationId xmlns:p14="http://schemas.microsoft.com/office/powerpoint/2010/main" val="387717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Defer decision</a:t>
            </a:r>
          </a:p>
          <a:p>
            <a:r>
              <a:rPr lang="en-US" sz="1200" kern="1200" dirty="0">
                <a:solidFill>
                  <a:schemeClr val="tx1"/>
                </a:solidFill>
                <a:effectLst/>
                <a:latin typeface="+mn-lt"/>
                <a:ea typeface="+mn-ea"/>
                <a:cs typeface="+mn-cs"/>
              </a:rPr>
              <a:t>Architecture grows and changes over time</a:t>
            </a:r>
          </a:p>
          <a:p>
            <a:r>
              <a:rPr lang="en-US" sz="1200" kern="1200" dirty="0">
                <a:solidFill>
                  <a:schemeClr val="tx1"/>
                </a:solidFill>
                <a:effectLst/>
                <a:latin typeface="+mn-lt"/>
                <a:ea typeface="+mn-ea"/>
                <a:cs typeface="+mn-cs"/>
              </a:rPr>
              <a:t>Components and Boundaries</a:t>
            </a:r>
          </a:p>
          <a:p>
            <a:pPr rtl="0" fontAlgn="ctr"/>
            <a:r>
              <a:rPr lang="en-US" sz="1200" kern="1200" dirty="0">
                <a:solidFill>
                  <a:schemeClr val="tx1"/>
                </a:solidFill>
                <a:effectLst/>
                <a:latin typeface="+mn-lt"/>
                <a:ea typeface="+mn-ea"/>
                <a:cs typeface="+mn-cs"/>
              </a:rPr>
              <a:t>Reasons to change actors</a:t>
            </a:r>
          </a:p>
          <a:p>
            <a:pPr rtl="0" fontAlgn="ct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240: SOA is not architecture. "The architecture of a system is defined by boundaries that separate high-level policy from low-level detail and follow the Dependency Rule"</a:t>
            </a:r>
          </a:p>
          <a:p>
            <a:endParaRPr lang="en-US" dirty="0"/>
          </a:p>
          <a:p>
            <a:r>
              <a:rPr lang="en-US" dirty="0"/>
              <a:t>OO is about polymorphism</a:t>
            </a:r>
          </a:p>
          <a:p>
            <a:endParaRPr lang="en-US" dirty="0"/>
          </a:p>
          <a:p>
            <a:r>
              <a:rPr lang="en-US" dirty="0"/>
              <a:t>The only way to go fast, is to go well.</a:t>
            </a:r>
          </a:p>
          <a:p>
            <a:r>
              <a:rPr lang="en-US" dirty="0"/>
              <a:t>Do you ever go back and clean things up? No!</a:t>
            </a:r>
          </a:p>
          <a:p>
            <a:r>
              <a:rPr lang="en-US" dirty="0"/>
              <a:t>“The bigger lie that developers buy into is the notion that writing messy code makes them go fast in the short term, and just slows them down in the long term” page 10 tortoise and the hare</a:t>
            </a:r>
          </a:p>
          <a:p>
            <a:pPr rtl="0" fontAlgn="ct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16</a:t>
            </a:fld>
            <a:endParaRPr lang="en-US"/>
          </a:p>
        </p:txBody>
      </p:sp>
    </p:spTree>
    <p:extLst>
      <p:ext uri="{BB962C8B-B14F-4D97-AF65-F5344CB8AC3E}">
        <p14:creationId xmlns:p14="http://schemas.microsoft.com/office/powerpoint/2010/main" val="288642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17</a:t>
            </a:fld>
            <a:endParaRPr lang="en-US"/>
          </a:p>
        </p:txBody>
      </p:sp>
    </p:spTree>
    <p:extLst>
      <p:ext uri="{BB962C8B-B14F-4D97-AF65-F5344CB8AC3E}">
        <p14:creationId xmlns:p14="http://schemas.microsoft.com/office/powerpoint/2010/main" val="29448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21</a:t>
            </a:fld>
            <a:endParaRPr lang="en-US"/>
          </a:p>
        </p:txBody>
      </p:sp>
    </p:spTree>
    <p:extLst>
      <p:ext uri="{BB962C8B-B14F-4D97-AF65-F5344CB8AC3E}">
        <p14:creationId xmlns:p14="http://schemas.microsoft.com/office/powerpoint/2010/main" val="27177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read this book as</a:t>
            </a:r>
            <a:r>
              <a:rPr lang="en-US" baseline="0" dirty="0"/>
              <a:t> a group at Omnitech (chance to get someone interested in working at Omnitech, but not directly).</a:t>
            </a:r>
          </a:p>
          <a:p>
            <a:r>
              <a:rPr lang="en-US" baseline="0" dirty="0"/>
              <a:t>We’ve learned a lot about these concepts and what we want to improve on.</a:t>
            </a:r>
          </a:p>
          <a:p>
            <a:endParaRPr lang="en-US" baseline="0" dirty="0"/>
          </a:p>
          <a:p>
            <a:r>
              <a:rPr lang="en-US" baseline="0" dirty="0"/>
              <a:t>Reading this book together and the discussions we’ve had has given us a common language. It’s shown use the importance of thinking about the structure of our applications, giving us much to think about and some ideas to move forward on.</a:t>
            </a:r>
          </a:p>
          <a:p>
            <a:endParaRPr lang="en-US" baseline="0" dirty="0"/>
          </a:p>
          <a:p>
            <a:r>
              <a:rPr lang="en-US" baseline="0" dirty="0"/>
              <a:t>Architecture is not handed down from on high, but learned and changed over time. There are principles that can look for to help guide us on the way. It’s really difficult.</a:t>
            </a:r>
          </a:p>
          <a:p>
            <a:endParaRPr lang="en-US" baseline="0" dirty="0"/>
          </a:p>
          <a:p>
            <a:r>
              <a:rPr lang="en-US" baseline="0" dirty="0"/>
              <a:t>We hope that you’ll gain form our learnings (we only have an hour) and come away with a few things you can start to apply. Maybe you’ll even decide to start a book club at your work!</a:t>
            </a:r>
          </a:p>
          <a:p>
            <a:endParaRPr lang="en-US" baseline="0" dirty="0"/>
          </a:p>
          <a:p>
            <a:r>
              <a:rPr lang="en-US" baseline="0" dirty="0"/>
              <a:t>We’ve all worked on difficult to change code, maybe even plagued by regression issues</a:t>
            </a:r>
          </a:p>
          <a:p>
            <a:endParaRPr lang="en-US" baseline="0" dirty="0"/>
          </a:p>
          <a:p>
            <a:r>
              <a:rPr lang="en-US" baseline="0" dirty="0"/>
              <a:t>What is architecture?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CE51C7A-207C-485C-AA0D-4E983BB11E19}" type="slidenum">
              <a:rPr lang="en-US" smtClean="0"/>
              <a:t>3</a:t>
            </a:fld>
            <a:endParaRPr lang="en-US"/>
          </a:p>
        </p:txBody>
      </p:sp>
    </p:spTree>
    <p:extLst>
      <p:ext uri="{BB962C8B-B14F-4D97-AF65-F5344CB8AC3E}">
        <p14:creationId xmlns:p14="http://schemas.microsoft.com/office/powerpoint/2010/main" val="349478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Release 1 was delivered with a few thousand and one developer. Over the 8 releases, they went from a few to 1200 (fig 1 not shown). That’s a large jump! There was success so they hired more (the numbers on the bottom of the graphs are releases).</a:t>
            </a:r>
          </a:p>
          <a:p>
            <a:endParaRPr lang="en-US"/>
          </a:p>
          <a:p>
            <a:endParaRPr lang="en-US"/>
          </a:p>
          <a:p>
            <a:endParaRPr lang="en-US"/>
          </a:p>
          <a:p>
            <a:endParaRPr lang="en-US"/>
          </a:p>
          <a:p>
            <a:endParaRPr lang="en-US"/>
          </a:p>
          <a:p>
            <a:r>
              <a:rPr lang="en-US"/>
              <a:t>Transition: why</a:t>
            </a:r>
            <a:r>
              <a:rPr lang="en-US" baseline="0"/>
              <a:t> didn’t adding developers fix increase velocity and why did the cost skyrocket?</a:t>
            </a:r>
          </a:p>
          <a:p>
            <a:r>
              <a:rPr lang="en-US" baseline="0"/>
              <a:t>What went wrong?</a:t>
            </a:r>
          </a:p>
          <a:p>
            <a:endParaRPr lang="en-US" baseline="0"/>
          </a:p>
        </p:txBody>
      </p:sp>
      <p:sp>
        <p:nvSpPr>
          <p:cNvPr id="4" name="Slide Number Placeholder 3"/>
          <p:cNvSpPr>
            <a:spLocks noGrp="1"/>
          </p:cNvSpPr>
          <p:nvPr>
            <p:ph type="sldNum" sz="quarter" idx="10"/>
          </p:nvPr>
        </p:nvSpPr>
        <p:spPr/>
        <p:txBody>
          <a:bodyPr/>
          <a:lstStyle/>
          <a:p>
            <a:fld id="{1CE51C7A-207C-485C-AA0D-4E983BB11E19}" type="slidenum">
              <a:rPr lang="en-US" smtClean="0"/>
              <a:t>4</a:t>
            </a:fld>
            <a:endParaRPr lang="en-US"/>
          </a:p>
        </p:txBody>
      </p:sp>
    </p:spTree>
    <p:extLst>
      <p:ext uri="{BB962C8B-B14F-4D97-AF65-F5344CB8AC3E}">
        <p14:creationId xmlns:p14="http://schemas.microsoft.com/office/powerpoint/2010/main" val="50533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ended question</a:t>
            </a:r>
          </a:p>
          <a:p>
            <a:r>
              <a:rPr lang="en-US" baseline="0" dirty="0"/>
              <a:t>Give out some Omnitech swag</a:t>
            </a:r>
          </a:p>
          <a:p>
            <a:endParaRPr lang="en-US" dirty="0"/>
          </a:p>
          <a:p>
            <a:endParaRPr lang="en-US" dirty="0"/>
          </a:p>
          <a:p>
            <a:r>
              <a:rPr lang="en-US" dirty="0"/>
              <a:t>What drives it</a:t>
            </a:r>
          </a:p>
          <a:p>
            <a:r>
              <a:rPr lang="en-US" sz="1200" kern="1200" dirty="0">
                <a:solidFill>
                  <a:schemeClr val="tx1"/>
                </a:solidFill>
                <a:effectLst/>
                <a:latin typeface="+mn-lt"/>
                <a:ea typeface="+mn-ea"/>
                <a:cs typeface="+mn-cs"/>
              </a:rPr>
              <a:t>It’s what the company</a:t>
            </a:r>
            <a:r>
              <a:rPr lang="en-US" sz="1200" kern="1200" baseline="0" dirty="0">
                <a:solidFill>
                  <a:schemeClr val="tx1"/>
                </a:solidFill>
                <a:effectLst/>
                <a:latin typeface="+mn-lt"/>
                <a:ea typeface="+mn-ea"/>
                <a:cs typeface="+mn-cs"/>
              </a:rPr>
              <a:t> would </a:t>
            </a:r>
            <a:r>
              <a:rPr lang="en-US" sz="1200" kern="1200" dirty="0">
                <a:solidFill>
                  <a:schemeClr val="tx1"/>
                </a:solidFill>
                <a:effectLst/>
                <a:latin typeface="+mn-lt"/>
                <a:ea typeface="+mn-ea"/>
                <a:cs typeface="+mn-cs"/>
              </a:rPr>
              <a:t>do</a:t>
            </a:r>
            <a:r>
              <a:rPr lang="en-US" sz="1200" kern="1200" baseline="0" dirty="0">
                <a:solidFill>
                  <a:schemeClr val="tx1"/>
                </a:solidFill>
                <a:effectLst/>
                <a:latin typeface="+mn-lt"/>
                <a:ea typeface="+mn-ea"/>
                <a:cs typeface="+mn-cs"/>
              </a:rPr>
              <a:t>, even if you haven’t automated your processes with software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Higher level</a:t>
            </a:r>
          </a:p>
          <a:p>
            <a:r>
              <a:rPr lang="en-US" sz="1200" kern="1200" baseline="0" dirty="0">
                <a:solidFill>
                  <a:schemeClr val="tx1"/>
                </a:solidFill>
                <a:effectLst/>
                <a:latin typeface="+mn-lt"/>
                <a:ea typeface="+mn-ea"/>
                <a:cs typeface="+mn-cs"/>
              </a:rPr>
              <a:t>Doesn’t depend on anything</a:t>
            </a:r>
          </a:p>
          <a:p>
            <a:r>
              <a:rPr lang="en-US" sz="1200" kern="1200" baseline="0" dirty="0">
                <a:solidFill>
                  <a:schemeClr val="tx1"/>
                </a:solidFill>
                <a:effectLst/>
                <a:latin typeface="+mn-lt"/>
                <a:ea typeface="+mn-ea"/>
                <a:cs typeface="+mn-cs"/>
              </a:rPr>
              <a:t>Changes less often (ex: banking interest rates)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it's policy. What makes your business money helps your cause?</a:t>
            </a:r>
          </a:p>
          <a:p>
            <a:r>
              <a:rPr lang="en-US" sz="1200" kern="1200" dirty="0">
                <a:solidFill>
                  <a:schemeClr val="tx1"/>
                </a:solidFill>
                <a:effectLst/>
                <a:latin typeface="+mn-lt"/>
                <a:ea typeface="+mn-ea"/>
                <a:cs typeface="+mn-cs"/>
              </a:rPr>
              <a:t>What's business logic?</a:t>
            </a:r>
          </a:p>
          <a:p>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8</a:t>
            </a:fld>
            <a:endParaRPr lang="en-US"/>
          </a:p>
        </p:txBody>
      </p:sp>
    </p:spTree>
    <p:extLst>
      <p:ext uri="{BB962C8B-B14F-4D97-AF65-F5344CB8AC3E}">
        <p14:creationId xmlns:p14="http://schemas.microsoft.com/office/powerpoint/2010/main" val="205995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spcBef>
                <a:spcPct val="20000"/>
              </a:spcBef>
              <a:spcAft>
                <a:spcPts val="600"/>
              </a:spcAft>
              <a:buFont typeface="Arial"/>
              <a:buChar char="•"/>
            </a:pPr>
            <a:r>
              <a:rPr lang="en-US" dirty="0"/>
              <a:t>Example: Rules to calculate an interest rate</a:t>
            </a:r>
          </a:p>
          <a:p>
            <a:pPr marL="305435" indent="-305435">
              <a:spcBef>
                <a:spcPct val="20000"/>
              </a:spcBef>
              <a:spcAft>
                <a:spcPts val="600"/>
              </a:spcAft>
              <a:buFont typeface="Arial"/>
              <a:buChar char="•"/>
            </a:pPr>
            <a:r>
              <a:rPr lang="en-US" dirty="0"/>
              <a:t>Example: in order to create an account at our bank, we need the customer to provide their address, SSN and phone number.</a:t>
            </a:r>
          </a:p>
          <a:p>
            <a:pPr marL="305435" indent="-305435">
              <a:spcBef>
                <a:spcPct val="20000"/>
              </a:spcBef>
              <a:spcAft>
                <a:spcPts val="600"/>
              </a:spcAft>
              <a:buFont typeface="Arial"/>
              <a:buChar char="•"/>
            </a:pPr>
            <a:endParaRPr lang="en-US" dirty="0"/>
          </a:p>
          <a:p>
            <a:pPr marL="171450" indent="-171450">
              <a:spcBef>
                <a:spcPct val="20000"/>
              </a:spcBef>
              <a:spcAft>
                <a:spcPts val="600"/>
              </a:spcAft>
              <a:buFont typeface="Arial"/>
              <a:buChar char="•"/>
            </a:pPr>
            <a:r>
              <a:rPr lang="en-US" dirty="0"/>
              <a:t>These are the center of your application, other code depends on it. These do not depend on others.</a:t>
            </a:r>
            <a:endParaRPr lang="en-US" dirty="0">
              <a:cs typeface="Calibri" panose="020F0502020204030204"/>
            </a:endParaRPr>
          </a:p>
          <a:p>
            <a:pPr marL="171450" indent="-171450">
              <a:spcBef>
                <a:spcPct val="20000"/>
              </a:spcBef>
              <a:spcAft>
                <a:spcPts val="600"/>
              </a:spcAft>
              <a:buFont typeface="Arial"/>
              <a:buChar char="•"/>
            </a:pPr>
            <a:r>
              <a:rPr lang="en-US" dirty="0"/>
              <a:t>These will change less than any other part of the application</a:t>
            </a:r>
            <a:endParaRPr lang="en-US" dirty="0">
              <a:cs typeface="Calibri"/>
            </a:endParaRPr>
          </a:p>
          <a:p>
            <a:pPr marL="171450" indent="-171450">
              <a:spcBef>
                <a:spcPct val="20000"/>
              </a:spcBef>
              <a:spcAft>
                <a:spcPts val="600"/>
              </a:spcAft>
              <a:buFont typeface="Arial"/>
              <a:buChar char="•"/>
            </a:pPr>
            <a:r>
              <a:rPr lang="en-US" dirty="0"/>
              <a:t>These are how your business makes or saves </a:t>
            </a:r>
            <a:r>
              <a:rPr lang="en-US" dirty="0" smtClean="0"/>
              <a:t>money</a:t>
            </a:r>
          </a:p>
          <a:p>
            <a:pPr marL="171450" indent="-171450">
              <a:spcBef>
                <a:spcPct val="20000"/>
              </a:spcBef>
              <a:spcAft>
                <a:spcPts val="600"/>
              </a:spcAft>
              <a:buFont typeface="Arial"/>
              <a:buChar char="•"/>
            </a:pPr>
            <a:endParaRPr lang="en-US" dirty="0" smtClean="0">
              <a:cs typeface="Calibri"/>
            </a:endParaRPr>
          </a:p>
          <a:p>
            <a:r>
              <a:rPr lang="en-US" dirty="0" smtClean="0">
                <a:cs typeface="Calibri"/>
              </a:rPr>
              <a:t>“</a:t>
            </a:r>
            <a:r>
              <a:rPr lang="en-US" sz="1200" b="0" i="0" kern="1200" dirty="0" smtClean="0">
                <a:solidFill>
                  <a:schemeClr val="tx1"/>
                </a:solidFill>
                <a:effectLst/>
                <a:latin typeface="+mn-lt"/>
                <a:ea typeface="+mn-ea"/>
                <a:cs typeface="+mn-cs"/>
              </a:rPr>
              <a:t>Entities encapsulate </a:t>
            </a:r>
            <a:r>
              <a:rPr lang="en-US" sz="1200" b="0" i="1" kern="1200" dirty="0" smtClean="0">
                <a:solidFill>
                  <a:schemeClr val="tx1"/>
                </a:solidFill>
                <a:effectLst/>
                <a:latin typeface="+mn-lt"/>
                <a:ea typeface="+mn-ea"/>
                <a:cs typeface="+mn-cs"/>
              </a:rPr>
              <a:t>Enterprise wide</a:t>
            </a:r>
            <a:r>
              <a:rPr lang="en-US" sz="1200" b="0" i="0" kern="1200" dirty="0" smtClean="0">
                <a:solidFill>
                  <a:schemeClr val="tx1"/>
                </a:solidFill>
                <a:effectLst/>
                <a:latin typeface="+mn-lt"/>
                <a:ea typeface="+mn-ea"/>
                <a:cs typeface="+mn-cs"/>
              </a:rPr>
              <a:t> business rules. An entity can be an object with methods, or it can be a set of data structures and functions. It doesn’t matter so long as the entities could be used by many different applications in the enterprise.</a:t>
            </a:r>
          </a:p>
          <a:p>
            <a:r>
              <a:rPr lang="en-US" sz="1200" b="0" i="0" kern="1200" dirty="0" smtClean="0">
                <a:solidFill>
                  <a:schemeClr val="tx1"/>
                </a:solidFill>
                <a:effectLst/>
                <a:latin typeface="+mn-lt"/>
                <a:ea typeface="+mn-ea"/>
                <a:cs typeface="+mn-cs"/>
              </a:rPr>
              <a:t>If you don’t have an enterprise, and are just writing a single application, then these entities are the business objects of the application. They encapsulate the most general and high-level rules. They are the least likely to change when something external changes. For example, you would not expect these objects to be affected by a change to page navigation, or security. No operational change to any particular application should affect the entity layer.” ~ https://blog.cleancoder.com/uncle-bob/2012/08/13/the-clean-architecture.html</a:t>
            </a:r>
            <a:endParaRPr lang="en-US" dirty="0" smtClean="0">
              <a:cs typeface="Calibri"/>
            </a:endParaRPr>
          </a:p>
        </p:txBody>
      </p:sp>
      <p:sp>
        <p:nvSpPr>
          <p:cNvPr id="4" name="Slide Number Placeholder 3"/>
          <p:cNvSpPr>
            <a:spLocks noGrp="1"/>
          </p:cNvSpPr>
          <p:nvPr>
            <p:ph type="sldNum" sz="quarter" idx="5"/>
          </p:nvPr>
        </p:nvSpPr>
        <p:spPr/>
        <p:txBody>
          <a:bodyPr/>
          <a:lstStyle/>
          <a:p>
            <a:fld id="{1CE51C7A-207C-485C-AA0D-4E983BB11E19}" type="slidenum">
              <a:rPr lang="en-US" smtClean="0"/>
              <a:t>9</a:t>
            </a:fld>
            <a:endParaRPr lang="en-US"/>
          </a:p>
        </p:txBody>
      </p:sp>
    </p:spTree>
    <p:extLst>
      <p:ext uri="{BB962C8B-B14F-4D97-AF65-F5344CB8AC3E}">
        <p14:creationId xmlns:p14="http://schemas.microsoft.com/office/powerpoint/2010/main" val="374298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ts val="600"/>
              </a:spcAft>
              <a:buFont typeface="Arial"/>
              <a:buNone/>
            </a:pPr>
            <a:r>
              <a:rPr lang="en-US" dirty="0"/>
              <a:t>Application Use Cases</a:t>
            </a:r>
          </a:p>
          <a:p>
            <a:pPr marL="0" indent="0">
              <a:spcBef>
                <a:spcPct val="20000"/>
              </a:spcBef>
              <a:spcAft>
                <a:spcPts val="600"/>
              </a:spcAft>
              <a:buFont typeface="Arial"/>
              <a:buNone/>
            </a:pPr>
            <a:r>
              <a:rPr lang="en-US" dirty="0"/>
              <a:t>Not UI specific</a:t>
            </a:r>
          </a:p>
          <a:p>
            <a:pPr marL="285750" indent="-285750">
              <a:spcBef>
                <a:spcPct val="20000"/>
              </a:spcBef>
              <a:spcAft>
                <a:spcPts val="600"/>
              </a:spcAft>
              <a:buFont typeface="Arial"/>
              <a:buChar char="•"/>
            </a:pPr>
            <a:r>
              <a:rPr lang="en-US" dirty="0"/>
              <a:t>Example: Shopping Cart</a:t>
            </a:r>
          </a:p>
          <a:p>
            <a:pPr lvl="1">
              <a:spcBef>
                <a:spcPct val="20000"/>
              </a:spcBef>
              <a:spcAft>
                <a:spcPts val="600"/>
              </a:spcAft>
              <a:buFont typeface="Arial"/>
              <a:buChar char="•"/>
            </a:pPr>
            <a:r>
              <a:rPr lang="en-US" dirty="0"/>
              <a:t>When the user adds more then $100 in the cart</a:t>
            </a:r>
          </a:p>
          <a:p>
            <a:pPr lvl="1">
              <a:spcBef>
                <a:spcPct val="20000"/>
              </a:spcBef>
              <a:spcAft>
                <a:spcPts val="600"/>
              </a:spcAft>
              <a:buFont typeface="Arial"/>
              <a:buChar char="•"/>
            </a:pPr>
            <a:r>
              <a:rPr lang="en-US" dirty="0"/>
              <a:t>Then they will get free shipping and be </a:t>
            </a:r>
            <a:r>
              <a:rPr lang="en-US" dirty="0" smtClean="0"/>
              <a:t>notified</a:t>
            </a:r>
          </a:p>
          <a:p>
            <a:pPr lvl="1">
              <a:spcBef>
                <a:spcPct val="20000"/>
              </a:spcBef>
              <a:spcAft>
                <a:spcPts val="600"/>
              </a:spcAft>
              <a:buFont typeface="Arial"/>
              <a:buChar char="•"/>
            </a:pPr>
            <a:endParaRPr lang="en-US" dirty="0" smtClean="0"/>
          </a:p>
          <a:p>
            <a:pPr lvl="1">
              <a:spcBef>
                <a:spcPct val="20000"/>
              </a:spcBef>
              <a:spcAft>
                <a:spcPts val="600"/>
              </a:spcAft>
              <a:buFont typeface="Arial"/>
              <a:buChar char="•"/>
            </a:pPr>
            <a:endParaRPr lang="en-US" dirty="0" smtClean="0"/>
          </a:p>
          <a:p>
            <a:pPr lvl="1">
              <a:spcBef>
                <a:spcPct val="20000"/>
              </a:spcBef>
              <a:spcAft>
                <a:spcPts val="600"/>
              </a:spcAft>
              <a:buFont typeface="Arial"/>
              <a:buChar char="•"/>
            </a:pPr>
            <a:endParaRPr lang="en-US" dirty="0" smtClean="0"/>
          </a:p>
          <a:p>
            <a:pPr lvl="0">
              <a:spcBef>
                <a:spcPct val="20000"/>
              </a:spcBef>
              <a:spcAft>
                <a:spcPts val="600"/>
              </a:spcAft>
              <a:buFont typeface="Arial"/>
              <a:buNone/>
            </a:pPr>
            <a:r>
              <a:rPr lang="en-US" dirty="0" smtClean="0"/>
              <a:t>“</a:t>
            </a:r>
            <a:r>
              <a:rPr lang="en-US" sz="1200" b="0" i="0" kern="1200" dirty="0" smtClean="0">
                <a:solidFill>
                  <a:schemeClr val="tx1"/>
                </a:solidFill>
                <a:effectLst/>
                <a:latin typeface="+mn-lt"/>
                <a:ea typeface="+mn-ea"/>
                <a:cs typeface="+mn-cs"/>
              </a:rPr>
              <a:t>The software in this layer contains </a:t>
            </a:r>
            <a:r>
              <a:rPr lang="en-US" sz="1200" b="0" i="1" kern="1200" dirty="0" smtClean="0">
                <a:solidFill>
                  <a:schemeClr val="tx1"/>
                </a:solidFill>
                <a:effectLst/>
                <a:latin typeface="+mn-lt"/>
                <a:ea typeface="+mn-ea"/>
                <a:cs typeface="+mn-cs"/>
              </a:rPr>
              <a:t>application specific</a:t>
            </a:r>
            <a:r>
              <a:rPr lang="en-US" sz="1200" b="0" i="0" kern="1200" dirty="0" smtClean="0">
                <a:solidFill>
                  <a:schemeClr val="tx1"/>
                </a:solidFill>
                <a:effectLst/>
                <a:latin typeface="+mn-lt"/>
                <a:ea typeface="+mn-ea"/>
                <a:cs typeface="+mn-cs"/>
              </a:rPr>
              <a:t> business rules. It encapsulates and implements all of the use cases of the system. These use cases orchestrate the flow of data to and from the entities, and direct those entities to use their </a:t>
            </a:r>
            <a:r>
              <a:rPr lang="en-US" sz="1200" b="0" i="1" kern="1200" dirty="0" smtClean="0">
                <a:solidFill>
                  <a:schemeClr val="tx1"/>
                </a:solidFill>
                <a:effectLst/>
                <a:latin typeface="+mn-lt"/>
                <a:ea typeface="+mn-ea"/>
                <a:cs typeface="+mn-cs"/>
              </a:rPr>
              <a:t>enterprise wide</a:t>
            </a:r>
            <a:r>
              <a:rPr lang="en-US" sz="1200" b="0" i="0" kern="1200" dirty="0" smtClean="0">
                <a:solidFill>
                  <a:schemeClr val="tx1"/>
                </a:solidFill>
                <a:effectLst/>
                <a:latin typeface="+mn-lt"/>
                <a:ea typeface="+mn-ea"/>
                <a:cs typeface="+mn-cs"/>
              </a:rPr>
              <a:t> business rules to achieve the goals of the use case.” ~</a:t>
            </a:r>
          </a:p>
          <a:p>
            <a:pPr lvl="0">
              <a:spcBef>
                <a:spcPct val="20000"/>
              </a:spcBef>
              <a:spcAft>
                <a:spcPts val="600"/>
              </a:spcAft>
              <a:buFont typeface="Arial"/>
              <a:buNone/>
            </a:pPr>
            <a:r>
              <a:rPr lang="en-US" dirty="0" smtClean="0">
                <a:hlinkClick r:id="rId3"/>
              </a:rPr>
              <a:t>https://blog.cleancoder.com/uncle-bob/2012/08/13/the-clean-architecture.html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CE51C7A-207C-485C-AA0D-4E983BB11E19}" type="slidenum">
              <a:rPr lang="en-US" smtClean="0"/>
              <a:t>10</a:t>
            </a:fld>
            <a:endParaRPr lang="en-US"/>
          </a:p>
        </p:txBody>
      </p:sp>
    </p:spTree>
    <p:extLst>
      <p:ext uri="{BB962C8B-B14F-4D97-AF65-F5344CB8AC3E}">
        <p14:creationId xmlns:p14="http://schemas.microsoft.com/office/powerpoint/2010/main" val="192185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them away</a:t>
            </a:r>
          </a:p>
        </p:txBody>
      </p:sp>
      <p:sp>
        <p:nvSpPr>
          <p:cNvPr id="4" name="Slide Number Placeholder 3"/>
          <p:cNvSpPr>
            <a:spLocks noGrp="1"/>
          </p:cNvSpPr>
          <p:nvPr>
            <p:ph type="sldNum" sz="quarter" idx="10"/>
          </p:nvPr>
        </p:nvSpPr>
        <p:spPr/>
        <p:txBody>
          <a:bodyPr/>
          <a:lstStyle/>
          <a:p>
            <a:fld id="{1CE51C7A-207C-485C-AA0D-4E983BB11E19}" type="slidenum">
              <a:rPr lang="en-US" smtClean="0"/>
              <a:t>12</a:t>
            </a:fld>
            <a:endParaRPr lang="en-US"/>
          </a:p>
        </p:txBody>
      </p:sp>
    </p:spTree>
    <p:extLst>
      <p:ext uri="{BB962C8B-B14F-4D97-AF65-F5344CB8AC3E}">
        <p14:creationId xmlns:p14="http://schemas.microsoft.com/office/powerpoint/2010/main" val="36138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a:t>
            </a:r>
            <a:r>
              <a:rPr lang="en-US" baseline="0" dirty="0"/>
              <a:t> are firewalls from change</a:t>
            </a:r>
            <a:endParaRPr lang="en-US" dirty="0"/>
          </a:p>
        </p:txBody>
      </p:sp>
      <p:sp>
        <p:nvSpPr>
          <p:cNvPr id="4" name="Slide Number Placeholder 3"/>
          <p:cNvSpPr>
            <a:spLocks noGrp="1"/>
          </p:cNvSpPr>
          <p:nvPr>
            <p:ph type="sldNum" sz="quarter" idx="10"/>
          </p:nvPr>
        </p:nvSpPr>
        <p:spPr/>
        <p:txBody>
          <a:bodyPr/>
          <a:lstStyle/>
          <a:p>
            <a:fld id="{1CE51C7A-207C-485C-AA0D-4E983BB11E19}" type="slidenum">
              <a:rPr lang="en-US" smtClean="0"/>
              <a:t>13</a:t>
            </a:fld>
            <a:endParaRPr lang="en-US"/>
          </a:p>
        </p:txBody>
      </p:sp>
    </p:spTree>
    <p:extLst>
      <p:ext uri="{BB962C8B-B14F-4D97-AF65-F5344CB8AC3E}">
        <p14:creationId xmlns:p14="http://schemas.microsoft.com/office/powerpoint/2010/main" val="234991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Boundaries</a:t>
            </a:r>
            <a:r>
              <a:rPr lang="en-US" baseline="0"/>
              <a:t> are firewalls from change</a:t>
            </a:r>
            <a:endParaRPr lang="en-US"/>
          </a:p>
        </p:txBody>
      </p:sp>
      <p:sp>
        <p:nvSpPr>
          <p:cNvPr id="4" name="Slide Number Placeholder 3"/>
          <p:cNvSpPr>
            <a:spLocks noGrp="1"/>
          </p:cNvSpPr>
          <p:nvPr>
            <p:ph type="sldNum" sz="quarter" idx="10"/>
          </p:nvPr>
        </p:nvSpPr>
        <p:spPr/>
        <p:txBody>
          <a:bodyPr/>
          <a:lstStyle/>
          <a:p>
            <a:fld id="{1CE51C7A-207C-485C-AA0D-4E983BB11E19}" type="slidenum">
              <a:rPr lang="en-US" smtClean="0"/>
              <a:t>14</a:t>
            </a:fld>
            <a:endParaRPr lang="en-US"/>
          </a:p>
        </p:txBody>
      </p:sp>
    </p:spTree>
    <p:extLst>
      <p:ext uri="{BB962C8B-B14F-4D97-AF65-F5344CB8AC3E}">
        <p14:creationId xmlns:p14="http://schemas.microsoft.com/office/powerpoint/2010/main" val="131184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11/11/2019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8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683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11/11/2019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818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11/11/2019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307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11/11/2019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07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285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919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314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685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11/11/2019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071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11/11/2019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87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11/11/2019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80370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0" r:id="rId5"/>
    <p:sldLayoutId id="2147483704" r:id="rId6"/>
    <p:sldLayoutId id="2147483705"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blog.vranec.com/2017/10/notes-about-clean-architecture-book.html?m=1" TargetMode="External"/><Relationship Id="rId3" Type="http://schemas.openxmlformats.org/officeDocument/2006/relationships/hyperlink" Target="https://github.com/ardalis/CleanArchitecture" TargetMode="External"/><Relationship Id="rId7" Type="http://schemas.openxmlformats.org/officeDocument/2006/relationships/hyperlink" Target="https://stackoverflow.com/questions/10061913/application-architecture-in-practice-uncle-bob" TargetMode="External"/><Relationship Id="rId2" Type="http://schemas.openxmlformats.org/officeDocument/2006/relationships/hyperlink" Target="http://www.weeklydevtips.com/" TargetMode="External"/><Relationship Id="rId1" Type="http://schemas.openxmlformats.org/officeDocument/2006/relationships/slideLayout" Target="../slideLayouts/slideLayout6.xml"/><Relationship Id="rId6" Type="http://schemas.openxmlformats.org/officeDocument/2006/relationships/hyperlink" Target="https://youtu.be/IAcxetnsiCQ" TargetMode="External"/><Relationship Id="rId11" Type="http://schemas.openxmlformats.org/officeDocument/2006/relationships/hyperlink" Target="https://gist.github.com/ygrenzinger/14812a56b9221c9feca0b3621518635b#targetText=Clean%20Architecture%20push%20us%20to,%2C%20toward%20higher%2Dlevel%20policies." TargetMode="External"/><Relationship Id="rId5" Type="http://schemas.openxmlformats.org/officeDocument/2006/relationships/hyperlink" Target="https://www.codingblocks.net/" TargetMode="External"/><Relationship Id="rId10" Type="http://schemas.openxmlformats.org/officeDocument/2006/relationships/hyperlink" Target="https://blog.cleancoder.com/uncle-bob/2016/01/04/ALittleArchitecture.html" TargetMode="External"/><Relationship Id="rId4" Type="http://schemas.openxmlformats.org/officeDocument/2006/relationships/hyperlink" Target="https://jeffreypalermo.com/2013/08/onion-architecture-part-4-after-four-years/" TargetMode="External"/><Relationship Id="rId9" Type="http://schemas.openxmlformats.org/officeDocument/2006/relationships/hyperlink" Target="https://blog.cleancoder.com/uncle-bob/2012/08/13/the-clean-architectur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ligneddev.net/"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life.omnitech-inc.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life.omnitech-in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F3958575-3E45-40B0-9D12-90A16016176F}"/>
              </a:ext>
            </a:extLst>
          </p:cNvPr>
          <p:cNvPicPr>
            <a:picLocks noChangeAspect="1"/>
          </p:cNvPicPr>
          <p:nvPr/>
        </p:nvPicPr>
        <p:blipFill rotWithShape="1">
          <a:blip r:embed="rId3"/>
          <a:srcRect t="8268" b="7146"/>
          <a:stretch/>
        </p:blipFill>
        <p:spPr>
          <a:xfrm>
            <a:off x="20" y="10"/>
            <a:ext cx="12191980" cy="6857990"/>
          </a:xfrm>
          <a:prstGeom prst="rect">
            <a:avLst/>
          </a:prstGeom>
        </p:spPr>
      </p:pic>
      <p:sp>
        <p:nvSpPr>
          <p:cNvPr id="18"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889065" y="2324906"/>
            <a:ext cx="3403426" cy="1588698"/>
          </a:xfrm>
        </p:spPr>
        <p:txBody>
          <a:bodyPr>
            <a:normAutofit/>
          </a:bodyPr>
          <a:lstStyle/>
          <a:p>
            <a:pPr algn="ctr">
              <a:lnSpc>
                <a:spcPct val="90000"/>
              </a:lnSpc>
            </a:pPr>
            <a:r>
              <a:rPr lang="en-US" sz="3300" dirty="0">
                <a:solidFill>
                  <a:schemeClr val="tx1"/>
                </a:solidFill>
              </a:rPr>
              <a:t>Clean Architecture</a:t>
            </a:r>
          </a:p>
        </p:txBody>
      </p:sp>
      <p:sp>
        <p:nvSpPr>
          <p:cNvPr id="3" name="Subtitle 2"/>
          <p:cNvSpPr>
            <a:spLocks noGrp="1"/>
          </p:cNvSpPr>
          <p:nvPr>
            <p:ph type="subTitle" idx="1"/>
          </p:nvPr>
        </p:nvSpPr>
        <p:spPr>
          <a:xfrm>
            <a:off x="7889065" y="3945249"/>
            <a:ext cx="3403426" cy="738820"/>
          </a:xfrm>
        </p:spPr>
        <p:txBody>
          <a:bodyPr>
            <a:normAutofit/>
          </a:bodyPr>
          <a:lstStyle/>
          <a:p>
            <a:r>
              <a:rPr lang="en-US" dirty="0"/>
              <a:t>The Software Way</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1AF-8B8B-4292-AD18-71E6CF40175C}"/>
              </a:ext>
            </a:extLst>
          </p:cNvPr>
          <p:cNvSpPr>
            <a:spLocks noGrp="1"/>
          </p:cNvSpPr>
          <p:nvPr>
            <p:ph type="title"/>
          </p:nvPr>
        </p:nvSpPr>
        <p:spPr/>
        <p:txBody>
          <a:bodyPr/>
          <a:lstStyle/>
          <a:p>
            <a:r>
              <a:rPr lang="en-US"/>
              <a:t>Level : Use cases</a:t>
            </a:r>
          </a:p>
        </p:txBody>
      </p:sp>
      <p:sp>
        <p:nvSpPr>
          <p:cNvPr id="4" name="Text Placeholder 3">
            <a:extLst>
              <a:ext uri="{FF2B5EF4-FFF2-40B4-BE49-F238E27FC236}">
                <a16:creationId xmlns:a16="http://schemas.microsoft.com/office/drawing/2014/main" id="{9BFA313F-63CE-4635-A1D2-CC41FFE52C95}"/>
              </a:ext>
            </a:extLst>
          </p:cNvPr>
          <p:cNvSpPr>
            <a:spLocks noGrp="1"/>
          </p:cNvSpPr>
          <p:nvPr>
            <p:ph type="body" sz="half" idx="2"/>
          </p:nvPr>
        </p:nvSpPr>
        <p:spPr>
          <a:xfrm>
            <a:off x="767857" y="2836654"/>
            <a:ext cx="3296144" cy="3001392"/>
          </a:xfrm>
        </p:spPr>
        <p:txBody>
          <a:bodyPr/>
          <a:lstStyle/>
          <a:p>
            <a:r>
              <a:rPr lang="en-US"/>
              <a:t>Business Rules + Application</a:t>
            </a:r>
          </a:p>
          <a:p>
            <a:endParaRPr lang="en-US"/>
          </a:p>
          <a:p>
            <a:r>
              <a:rPr lang="en-US"/>
              <a:t>“Control the dance of the Entities”</a:t>
            </a:r>
          </a:p>
        </p:txBody>
      </p:sp>
      <p:pic>
        <p:nvPicPr>
          <p:cNvPr id="10" name="Picture 4" descr="A picture containing drawing, clock&#10;&#10;Description generated with very high confidence">
            <a:extLst>
              <a:ext uri="{FF2B5EF4-FFF2-40B4-BE49-F238E27FC236}">
                <a16:creationId xmlns:a16="http://schemas.microsoft.com/office/drawing/2014/main" id="{92818561-C049-48E3-8EBB-12F0DDFB3A65}"/>
              </a:ext>
            </a:extLst>
          </p:cNvPr>
          <p:cNvPicPr>
            <a:picLocks noGrp="1" noChangeAspect="1"/>
          </p:cNvPicPr>
          <p:nvPr>
            <p:ph idx="1"/>
          </p:nvPr>
        </p:nvPicPr>
        <p:blipFill>
          <a:blip r:embed="rId3"/>
          <a:stretch>
            <a:fillRect/>
          </a:stretch>
        </p:blipFill>
        <p:spPr>
          <a:xfrm>
            <a:off x="6952897" y="2235962"/>
            <a:ext cx="2314575" cy="2381250"/>
          </a:xfrm>
        </p:spPr>
      </p:pic>
    </p:spTree>
    <p:extLst>
      <p:ext uri="{BB962C8B-B14F-4D97-AF65-F5344CB8AC3E}">
        <p14:creationId xmlns:p14="http://schemas.microsoft.com/office/powerpoint/2010/main" val="250000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1AF-8B8B-4292-AD18-71E6CF40175C}"/>
              </a:ext>
            </a:extLst>
          </p:cNvPr>
          <p:cNvSpPr>
            <a:spLocks noGrp="1"/>
          </p:cNvSpPr>
          <p:nvPr>
            <p:ph type="title"/>
          </p:nvPr>
        </p:nvSpPr>
        <p:spPr/>
        <p:txBody>
          <a:bodyPr/>
          <a:lstStyle/>
          <a:p>
            <a:r>
              <a:rPr lang="en-US"/>
              <a:t>Level : Adapters</a:t>
            </a:r>
          </a:p>
        </p:txBody>
      </p:sp>
      <p:sp>
        <p:nvSpPr>
          <p:cNvPr id="4" name="Text Placeholder 3">
            <a:extLst>
              <a:ext uri="{FF2B5EF4-FFF2-40B4-BE49-F238E27FC236}">
                <a16:creationId xmlns:a16="http://schemas.microsoft.com/office/drawing/2014/main" id="{9BFA313F-63CE-4635-A1D2-CC41FFE52C95}"/>
              </a:ext>
            </a:extLst>
          </p:cNvPr>
          <p:cNvSpPr>
            <a:spLocks noGrp="1"/>
          </p:cNvSpPr>
          <p:nvPr>
            <p:ph type="body" sz="half" idx="2"/>
          </p:nvPr>
        </p:nvSpPr>
        <p:spPr/>
        <p:txBody>
          <a:bodyPr/>
          <a:lstStyle/>
          <a:p>
            <a:r>
              <a:rPr lang="en-US"/>
              <a:t>Glue, translation, conveyer belts</a:t>
            </a:r>
          </a:p>
        </p:txBody>
      </p:sp>
      <p:pic>
        <p:nvPicPr>
          <p:cNvPr id="6" name="Picture 4" descr="A picture containing drawing, device, clock&#10;&#10;Description generated with very high confidence">
            <a:extLst>
              <a:ext uri="{FF2B5EF4-FFF2-40B4-BE49-F238E27FC236}">
                <a16:creationId xmlns:a16="http://schemas.microsoft.com/office/drawing/2014/main" id="{CE89CAA8-072C-4C82-BA42-7C179C415A8D}"/>
              </a:ext>
            </a:extLst>
          </p:cNvPr>
          <p:cNvPicPr>
            <a:picLocks noChangeAspect="1"/>
          </p:cNvPicPr>
          <p:nvPr/>
        </p:nvPicPr>
        <p:blipFill>
          <a:blip r:embed="rId2"/>
          <a:stretch>
            <a:fillRect/>
          </a:stretch>
        </p:blipFill>
        <p:spPr>
          <a:xfrm>
            <a:off x="6203058" y="1684347"/>
            <a:ext cx="3648075" cy="3486150"/>
          </a:xfrm>
          <a:prstGeom prst="rect">
            <a:avLst/>
          </a:prstGeom>
        </p:spPr>
      </p:pic>
    </p:spTree>
    <p:extLst>
      <p:ext uri="{BB962C8B-B14F-4D97-AF65-F5344CB8AC3E}">
        <p14:creationId xmlns:p14="http://schemas.microsoft.com/office/powerpoint/2010/main" val="46100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1AF-8B8B-4292-AD18-71E6CF40175C}"/>
              </a:ext>
            </a:extLst>
          </p:cNvPr>
          <p:cNvSpPr>
            <a:spLocks noGrp="1"/>
          </p:cNvSpPr>
          <p:nvPr>
            <p:ph type="title"/>
          </p:nvPr>
        </p:nvSpPr>
        <p:spPr/>
        <p:txBody>
          <a:bodyPr/>
          <a:lstStyle/>
          <a:p>
            <a:r>
              <a:rPr lang="en-US"/>
              <a:t>Level : Details</a:t>
            </a:r>
          </a:p>
        </p:txBody>
      </p:sp>
      <p:sp>
        <p:nvSpPr>
          <p:cNvPr id="4" name="Text Placeholder 3">
            <a:extLst>
              <a:ext uri="{FF2B5EF4-FFF2-40B4-BE49-F238E27FC236}">
                <a16:creationId xmlns:a16="http://schemas.microsoft.com/office/drawing/2014/main" id="{9BFA313F-63CE-4635-A1D2-CC41FFE52C95}"/>
              </a:ext>
            </a:extLst>
          </p:cNvPr>
          <p:cNvSpPr>
            <a:spLocks noGrp="1"/>
          </p:cNvSpPr>
          <p:nvPr>
            <p:ph type="body" sz="half" idx="2"/>
          </p:nvPr>
        </p:nvSpPr>
        <p:spPr>
          <a:xfrm>
            <a:off x="767857" y="2836653"/>
            <a:ext cx="3031852" cy="3481019"/>
          </a:xfrm>
        </p:spPr>
        <p:txBody>
          <a:bodyPr>
            <a:normAutofit fontScale="92500" lnSpcReduction="20000"/>
          </a:bodyPr>
          <a:lstStyle/>
          <a:p>
            <a:r>
              <a:rPr lang="en-US" dirty="0"/>
              <a:t>Frameworks, drivers, anything that is completely independent from your business logic.</a:t>
            </a:r>
          </a:p>
          <a:p>
            <a:endParaRPr lang="en-US" dirty="0"/>
          </a:p>
          <a:p>
            <a:r>
              <a:rPr lang="en-US" dirty="0"/>
              <a:t>More Examples:</a:t>
            </a:r>
          </a:p>
          <a:p>
            <a:pPr marL="285750" indent="-285750">
              <a:buFont typeface="Arial" panose="020B0604020202020204" pitchFamily="34" charset="0"/>
              <a:buChar char="•"/>
            </a:pPr>
            <a:r>
              <a:rPr lang="en-US" dirty="0"/>
              <a:t>CRM</a:t>
            </a:r>
          </a:p>
          <a:p>
            <a:pPr marL="285750" indent="-285750">
              <a:buFont typeface="Arial" panose="020B0604020202020204" pitchFamily="34" charset="0"/>
              <a:buChar char="•"/>
            </a:pPr>
            <a:r>
              <a:rPr lang="en-US" dirty="0" err="1"/>
              <a:t>Sharepoint</a:t>
            </a:r>
            <a:endParaRPr lang="en-US" dirty="0"/>
          </a:p>
          <a:p>
            <a:pPr marL="285750" indent="-285750">
              <a:buFont typeface="Arial" panose="020B0604020202020204" pitchFamily="34" charset="0"/>
              <a:buChar char="•"/>
            </a:pPr>
            <a:r>
              <a:rPr lang="en-US" dirty="0"/>
              <a:t>APIs</a:t>
            </a:r>
          </a:p>
          <a:p>
            <a:pPr marL="285750" indent="-285750">
              <a:buFont typeface="Arial" panose="020B0604020202020204" pitchFamily="34" charset="0"/>
              <a:buChar char="•"/>
            </a:pPr>
            <a:r>
              <a:rPr lang="en-US" dirty="0"/>
              <a:t>Payment Systems</a:t>
            </a:r>
          </a:p>
          <a:p>
            <a:pPr marL="285750" indent="-285750">
              <a:buFont typeface="Arial" panose="020B0604020202020204" pitchFamily="34" charset="0"/>
              <a:buChar char="•"/>
            </a:pPr>
            <a:r>
              <a:rPr lang="en-US" dirty="0"/>
              <a:t>Hosting: IIS, Nginx, Service Fabric, K8s</a:t>
            </a:r>
          </a:p>
          <a:p>
            <a:pPr marL="285750" indent="-285750">
              <a:buFont typeface="Arial" panose="020B0604020202020204" pitchFamily="34" charset="0"/>
              <a:buChar char="•"/>
            </a:pPr>
            <a:r>
              <a:rPr lang="en-US" dirty="0"/>
              <a:t>Containers</a:t>
            </a:r>
          </a:p>
        </p:txBody>
      </p:sp>
      <p:pic>
        <p:nvPicPr>
          <p:cNvPr id="3" name="Picture 12" descr="A picture containing drawing, device, clock&#10;&#10;Description generated with very high confidence">
            <a:extLst>
              <a:ext uri="{FF2B5EF4-FFF2-40B4-BE49-F238E27FC236}">
                <a16:creationId xmlns:a16="http://schemas.microsoft.com/office/drawing/2014/main" id="{E697DE7A-E407-46BC-B76E-8B7AF5BB159B}"/>
              </a:ext>
            </a:extLst>
          </p:cNvPr>
          <p:cNvPicPr>
            <a:picLocks noGrp="1" noChangeAspect="1"/>
          </p:cNvPicPr>
          <p:nvPr>
            <p:ph idx="1"/>
          </p:nvPr>
        </p:nvPicPr>
        <p:blipFill>
          <a:blip r:embed="rId3"/>
          <a:stretch>
            <a:fillRect/>
          </a:stretch>
        </p:blipFill>
        <p:spPr>
          <a:xfrm>
            <a:off x="5757052" y="1130014"/>
            <a:ext cx="4571400" cy="4563499"/>
          </a:xfrm>
        </p:spPr>
      </p:pic>
    </p:spTree>
    <p:extLst>
      <p:ext uri="{BB962C8B-B14F-4D97-AF65-F5344CB8AC3E}">
        <p14:creationId xmlns:p14="http://schemas.microsoft.com/office/powerpoint/2010/main" val="264246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7" y="933450"/>
            <a:ext cx="3133452" cy="1722419"/>
          </a:xfrm>
        </p:spPr>
        <p:txBody>
          <a:bodyPr/>
          <a:lstStyle/>
          <a:p>
            <a:r>
              <a:rPr lang="en-US"/>
              <a:t>Level : Full picture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764" y="598919"/>
            <a:ext cx="7834888" cy="5754380"/>
          </a:xfrm>
          <a:prstGeom prst="rect">
            <a:avLst/>
          </a:prstGeom>
        </p:spPr>
      </p:pic>
    </p:spTree>
    <p:extLst>
      <p:ext uri="{BB962C8B-B14F-4D97-AF65-F5344CB8AC3E}">
        <p14:creationId xmlns:p14="http://schemas.microsoft.com/office/powerpoint/2010/main" val="290751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7" y="933450"/>
            <a:ext cx="3133452" cy="1722419"/>
          </a:xfrm>
        </p:spPr>
        <p:txBody>
          <a:bodyPr/>
          <a:lstStyle/>
          <a:p>
            <a:pPr algn="ctr"/>
            <a:r>
              <a:rPr lang="en-US" dirty="0"/>
              <a:t>Start from the middle	</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Identify your policies and code to those first</a:t>
            </a:r>
          </a:p>
          <a:p>
            <a:pPr marL="285750" indent="-285750">
              <a:buFont typeface="Arial" panose="020B0604020202020204" pitchFamily="34" charset="0"/>
              <a:buChar char="•"/>
            </a:pPr>
            <a:r>
              <a:rPr lang="en-US" dirty="0"/>
              <a:t>Defer details for as long as possible</a:t>
            </a:r>
          </a:p>
          <a:p>
            <a:pPr marL="285750" indent="-285750">
              <a:buFont typeface="Arial" panose="020B0604020202020204" pitchFamily="34" charset="0"/>
              <a:buChar char="•"/>
            </a:pPr>
            <a:r>
              <a:rPr lang="en-US" dirty="0"/>
              <a:t>Keep a boundary between each layer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764" y="598919"/>
            <a:ext cx="7834888" cy="5754380"/>
          </a:xfrm>
          <a:prstGeom prst="rect">
            <a:avLst/>
          </a:prstGeom>
        </p:spPr>
      </p:pic>
    </p:spTree>
    <p:extLst>
      <p:ext uri="{BB962C8B-B14F-4D97-AF65-F5344CB8AC3E}">
        <p14:creationId xmlns:p14="http://schemas.microsoft.com/office/powerpoint/2010/main" val="3759109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from the middle	</a:t>
            </a:r>
          </a:p>
        </p:txBody>
      </p:sp>
      <p:sp>
        <p:nvSpPr>
          <p:cNvPr id="3" name="Content Placeholder 2"/>
          <p:cNvSpPr>
            <a:spLocks noGrp="1"/>
          </p:cNvSpPr>
          <p:nvPr>
            <p:ph idx="1"/>
          </p:nvPr>
        </p:nvSpPr>
        <p:spPr/>
        <p:txBody>
          <a:bodyPr/>
          <a:lstStyle/>
          <a:p>
            <a:r>
              <a:rPr lang="en-US" dirty="0"/>
              <a:t>How do we start from the middle?</a:t>
            </a:r>
          </a:p>
          <a:p>
            <a:r>
              <a:rPr lang="en-US" dirty="0"/>
              <a:t>What if the project is already started?</a:t>
            </a:r>
          </a:p>
          <a:p>
            <a:endParaRPr lang="en-US" dirty="0"/>
          </a:p>
        </p:txBody>
      </p:sp>
    </p:spTree>
    <p:extLst>
      <p:ext uri="{BB962C8B-B14F-4D97-AF65-F5344CB8AC3E}">
        <p14:creationId xmlns:p14="http://schemas.microsoft.com/office/powerpoint/2010/main" val="374694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to remember</a:t>
            </a:r>
          </a:p>
        </p:txBody>
      </p:sp>
      <p:sp>
        <p:nvSpPr>
          <p:cNvPr id="7" name="Oval 6"/>
          <p:cNvSpPr/>
          <p:nvPr/>
        </p:nvSpPr>
        <p:spPr>
          <a:xfrm>
            <a:off x="3026228" y="2137558"/>
            <a:ext cx="1935678" cy="1769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Architecture grows and changes over time</a:t>
            </a:r>
          </a:p>
        </p:txBody>
      </p:sp>
      <p:sp>
        <p:nvSpPr>
          <p:cNvPr id="9" name="Oval 8"/>
          <p:cNvSpPr/>
          <p:nvPr/>
        </p:nvSpPr>
        <p:spPr>
          <a:xfrm>
            <a:off x="8004328" y="583839"/>
            <a:ext cx="1744962" cy="1673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Boundaries</a:t>
            </a:r>
          </a:p>
        </p:txBody>
      </p:sp>
      <p:sp>
        <p:nvSpPr>
          <p:cNvPr id="10" name="Oval 9"/>
          <p:cNvSpPr/>
          <p:nvPr/>
        </p:nvSpPr>
        <p:spPr>
          <a:xfrm>
            <a:off x="9436359" y="4136700"/>
            <a:ext cx="2176860" cy="2246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SRP – one reason to change “actor”</a:t>
            </a:r>
          </a:p>
        </p:txBody>
      </p:sp>
      <p:sp>
        <p:nvSpPr>
          <p:cNvPr id="11" name="Oval 10"/>
          <p:cNvSpPr/>
          <p:nvPr/>
        </p:nvSpPr>
        <p:spPr>
          <a:xfrm>
            <a:off x="2479084" y="4053066"/>
            <a:ext cx="2184225" cy="2023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OO is about polymorphism</a:t>
            </a:r>
          </a:p>
        </p:txBody>
      </p:sp>
      <p:sp>
        <p:nvSpPr>
          <p:cNvPr id="12" name="Oval 11"/>
          <p:cNvSpPr/>
          <p:nvPr/>
        </p:nvSpPr>
        <p:spPr>
          <a:xfrm>
            <a:off x="4821737" y="3372639"/>
            <a:ext cx="1868083" cy="169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Inversion of Control</a:t>
            </a:r>
          </a:p>
        </p:txBody>
      </p:sp>
      <p:sp>
        <p:nvSpPr>
          <p:cNvPr id="13" name="Oval 12"/>
          <p:cNvSpPr/>
          <p:nvPr/>
        </p:nvSpPr>
        <p:spPr>
          <a:xfrm>
            <a:off x="228695" y="4540898"/>
            <a:ext cx="1997750" cy="18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Components</a:t>
            </a:r>
          </a:p>
        </p:txBody>
      </p:sp>
      <p:sp>
        <p:nvSpPr>
          <p:cNvPr id="14" name="Oval 13"/>
          <p:cNvSpPr/>
          <p:nvPr/>
        </p:nvSpPr>
        <p:spPr>
          <a:xfrm>
            <a:off x="7568807" y="2802714"/>
            <a:ext cx="1947372" cy="1934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Scream Architecture</a:t>
            </a:r>
          </a:p>
        </p:txBody>
      </p:sp>
      <p:sp>
        <p:nvSpPr>
          <p:cNvPr id="16" name="Oval 15"/>
          <p:cNvSpPr/>
          <p:nvPr/>
        </p:nvSpPr>
        <p:spPr>
          <a:xfrm>
            <a:off x="5923554" y="1329883"/>
            <a:ext cx="1868083" cy="1692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Urgent &amp; Important</a:t>
            </a:r>
          </a:p>
        </p:txBody>
      </p:sp>
      <p:sp>
        <p:nvSpPr>
          <p:cNvPr id="17" name="Oval 16"/>
          <p:cNvSpPr/>
          <p:nvPr/>
        </p:nvSpPr>
        <p:spPr>
          <a:xfrm>
            <a:off x="6256725" y="4609076"/>
            <a:ext cx="2228604" cy="207962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Slow</a:t>
            </a:r>
            <a:r>
              <a:rPr lang="en-US" dirty="0"/>
              <a:t> and </a:t>
            </a:r>
            <a:r>
              <a:rPr lang="en-US" sz="2800" dirty="0"/>
              <a:t>Steady</a:t>
            </a:r>
          </a:p>
        </p:txBody>
      </p:sp>
      <p:sp>
        <p:nvSpPr>
          <p:cNvPr id="18" name="Oval 17"/>
          <p:cNvSpPr/>
          <p:nvPr/>
        </p:nvSpPr>
        <p:spPr>
          <a:xfrm>
            <a:off x="755950" y="2321359"/>
            <a:ext cx="1681292" cy="1622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Defer Decisions</a:t>
            </a:r>
          </a:p>
        </p:txBody>
      </p:sp>
      <p:sp>
        <p:nvSpPr>
          <p:cNvPr id="19" name="Oval 18"/>
          <p:cNvSpPr/>
          <p:nvPr/>
        </p:nvSpPr>
        <p:spPr>
          <a:xfrm>
            <a:off x="9961981" y="1175353"/>
            <a:ext cx="1783556" cy="1723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 are common Principles</a:t>
            </a:r>
          </a:p>
        </p:txBody>
      </p:sp>
    </p:spTree>
    <p:extLst>
      <p:ext uri="{BB962C8B-B14F-4D97-AF65-F5344CB8AC3E}">
        <p14:creationId xmlns:p14="http://schemas.microsoft.com/office/powerpoint/2010/main" val="24308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a:t>
            </a:r>
            <a:endParaRPr lang="en-US" dirty="0"/>
          </a:p>
        </p:txBody>
      </p:sp>
      <p:sp>
        <p:nvSpPr>
          <p:cNvPr id="6" name="Content Placeholder 5"/>
          <p:cNvSpPr>
            <a:spLocks noGrp="1"/>
          </p:cNvSpPr>
          <p:nvPr>
            <p:ph sz="quarter" idx="4"/>
          </p:nvPr>
        </p:nvSpPr>
        <p:spPr>
          <a:xfrm>
            <a:off x="701037" y="2087765"/>
            <a:ext cx="10909771" cy="4378349"/>
          </a:xfrm>
        </p:spPr>
        <p:txBody>
          <a:bodyPr>
            <a:normAutofit/>
          </a:bodyPr>
          <a:lstStyle/>
          <a:p>
            <a:r>
              <a:rPr lang="en-US" dirty="0"/>
              <a:t>Can’t just do “it will work</a:t>
            </a:r>
            <a:r>
              <a:rPr lang="en-US" dirty="0" smtClean="0"/>
              <a:t>” solutions,  </a:t>
            </a:r>
            <a:r>
              <a:rPr lang="en-US" dirty="0"/>
              <a:t>have to </a:t>
            </a:r>
            <a:r>
              <a:rPr lang="en-US" dirty="0" smtClean="0"/>
              <a:t>think more </a:t>
            </a:r>
            <a:r>
              <a:rPr lang="en-US" dirty="0"/>
              <a:t>and seems like more work in the short term</a:t>
            </a:r>
          </a:p>
          <a:p>
            <a:pPr lvl="1"/>
            <a:r>
              <a:rPr lang="en-US" dirty="0"/>
              <a:t>Appears </a:t>
            </a:r>
            <a:r>
              <a:rPr lang="en-US" dirty="0" smtClean="0"/>
              <a:t>that turn around is slower</a:t>
            </a:r>
          </a:p>
          <a:p>
            <a:pPr lvl="1"/>
            <a:r>
              <a:rPr lang="en-US" dirty="0" smtClean="0"/>
              <a:t>The </a:t>
            </a:r>
            <a:r>
              <a:rPr lang="en-US" dirty="0"/>
              <a:t>required boundaries require mapping code that </a:t>
            </a:r>
            <a:r>
              <a:rPr lang="en-US" dirty="0" err="1"/>
              <a:t>devs</a:t>
            </a:r>
            <a:r>
              <a:rPr lang="en-US" dirty="0"/>
              <a:t> aren’t used to</a:t>
            </a:r>
          </a:p>
          <a:p>
            <a:r>
              <a:rPr lang="en-US" dirty="0"/>
              <a:t>People need to know and learn the patterns</a:t>
            </a:r>
          </a:p>
          <a:p>
            <a:pPr lvl="1"/>
            <a:r>
              <a:rPr lang="en-US" dirty="0" smtClean="0"/>
              <a:t>Convincing, discussions </a:t>
            </a:r>
            <a:r>
              <a:rPr lang="en-US" dirty="0"/>
              <a:t>and buy in may be </a:t>
            </a:r>
            <a:r>
              <a:rPr lang="en-US" dirty="0" smtClean="0"/>
              <a:t>difficult</a:t>
            </a:r>
          </a:p>
          <a:p>
            <a:pPr lvl="1"/>
            <a:r>
              <a:rPr lang="en-US" dirty="0"/>
              <a:t>Page 321 "your best  design intentions can be destroyed in a flash if you don't consider the intricacies of the time implementation strategy</a:t>
            </a:r>
            <a:r>
              <a:rPr lang="en-US" dirty="0" smtClean="0"/>
              <a:t>"</a:t>
            </a:r>
            <a:endParaRPr lang="en-US" dirty="0"/>
          </a:p>
          <a:p>
            <a:r>
              <a:rPr lang="en-US" dirty="0"/>
              <a:t>There’s a lot to know about, </a:t>
            </a:r>
            <a:r>
              <a:rPr lang="en-US" dirty="0" smtClean="0"/>
              <a:t>it can </a:t>
            </a:r>
            <a:r>
              <a:rPr lang="en-US" dirty="0"/>
              <a:t>be overwhelming</a:t>
            </a:r>
          </a:p>
          <a:p>
            <a:r>
              <a:rPr lang="en-US" dirty="0"/>
              <a:t>The team may need new approaches (ex performance of a </a:t>
            </a:r>
            <a:r>
              <a:rPr lang="en-US" dirty="0" err="1"/>
              <a:t>Sproc</a:t>
            </a:r>
            <a:r>
              <a:rPr lang="en-US" dirty="0"/>
              <a:t> with business rules vs C.A. approach on a batch call</a:t>
            </a:r>
            <a:r>
              <a:rPr lang="en-US" dirty="0" smtClean="0"/>
              <a:t>)</a:t>
            </a:r>
            <a:endParaRPr lang="en-US" dirty="0"/>
          </a:p>
          <a:p>
            <a:endParaRPr lang="en-US" dirty="0"/>
          </a:p>
        </p:txBody>
      </p:sp>
    </p:spTree>
    <p:extLst>
      <p:ext uri="{BB962C8B-B14F-4D97-AF65-F5344CB8AC3E}">
        <p14:creationId xmlns:p14="http://schemas.microsoft.com/office/powerpoint/2010/main" val="366160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Positives</a:t>
            </a:r>
            <a:endParaRPr lang="en-US" dirty="0"/>
          </a:p>
        </p:txBody>
      </p:sp>
      <p:sp>
        <p:nvSpPr>
          <p:cNvPr id="4" name="Text Placeholder 2"/>
          <p:cNvSpPr txBox="1">
            <a:spLocks/>
          </p:cNvSpPr>
          <p:nvPr/>
        </p:nvSpPr>
        <p:spPr>
          <a:xfrm>
            <a:off x="581191" y="2250891"/>
            <a:ext cx="5194769" cy="55778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5" name="Content Placeholder 3"/>
          <p:cNvSpPr txBox="1">
            <a:spLocks/>
          </p:cNvSpPr>
          <p:nvPr/>
        </p:nvSpPr>
        <p:spPr>
          <a:xfrm>
            <a:off x="581193" y="2250891"/>
            <a:ext cx="11273349" cy="4296866"/>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Easier to change and adapt to business request</a:t>
            </a:r>
          </a:p>
          <a:p>
            <a:r>
              <a:rPr lang="en-US" dirty="0"/>
              <a:t>Firewall to </a:t>
            </a:r>
            <a:r>
              <a:rPr lang="en-US" dirty="0" smtClean="0"/>
              <a:t>changes</a:t>
            </a:r>
          </a:p>
          <a:p>
            <a:r>
              <a:rPr lang="en-US" dirty="0" smtClean="0"/>
              <a:t>Common terminology and understanding of business rules</a:t>
            </a:r>
          </a:p>
          <a:p>
            <a:r>
              <a:rPr lang="en-US" dirty="0" smtClean="0"/>
              <a:t>Patterns to follow and good coding practices.</a:t>
            </a:r>
          </a:p>
          <a:p>
            <a:r>
              <a:rPr lang="en-US" dirty="0" smtClean="0"/>
              <a:t>Adapt to new technologies (details)</a:t>
            </a:r>
          </a:p>
          <a:p>
            <a:r>
              <a:rPr lang="en-US" dirty="0" smtClean="0"/>
              <a:t>You don’t have to know it all in advance</a:t>
            </a:r>
          </a:p>
          <a:p>
            <a:r>
              <a:rPr lang="en-US" dirty="0" smtClean="0"/>
              <a:t>Leads to good discussions, new ways to approach challenges</a:t>
            </a:r>
          </a:p>
          <a:p>
            <a:r>
              <a:rPr lang="en-US" dirty="0" smtClean="0"/>
              <a:t>Tradeoffs and principles</a:t>
            </a:r>
          </a:p>
          <a:p>
            <a:endParaRPr lang="en-US" dirty="0"/>
          </a:p>
        </p:txBody>
      </p:sp>
      <p:sp>
        <p:nvSpPr>
          <p:cNvPr id="6" name="TextBox 5"/>
          <p:cNvSpPr txBox="1"/>
          <p:nvPr/>
        </p:nvSpPr>
        <p:spPr>
          <a:xfrm>
            <a:off x="581191" y="5747657"/>
            <a:ext cx="7093238" cy="923330"/>
          </a:xfrm>
          <a:prstGeom prst="rect">
            <a:avLst/>
          </a:prstGeom>
          <a:noFill/>
        </p:spPr>
        <p:txBody>
          <a:bodyPr wrap="square" rtlCol="0">
            <a:spAutoFit/>
          </a:bodyPr>
          <a:lstStyle/>
          <a:p>
            <a:pPr lvl="0">
              <a:defRPr/>
            </a:pPr>
            <a:r>
              <a:rPr lang="en-US" dirty="0"/>
              <a:t>Chapter 34 The Missing Chapter</a:t>
            </a:r>
          </a:p>
          <a:p>
            <a:r>
              <a:rPr lang="en-US" dirty="0"/>
              <a:t>Size, skill level of team, complexity of the solution and time/budget.</a:t>
            </a:r>
          </a:p>
          <a:p>
            <a:endParaRPr lang="en-US" dirty="0"/>
          </a:p>
        </p:txBody>
      </p:sp>
    </p:spTree>
    <p:extLst>
      <p:ext uri="{BB962C8B-B14F-4D97-AF65-F5344CB8AC3E}">
        <p14:creationId xmlns:p14="http://schemas.microsoft.com/office/powerpoint/2010/main" val="2185627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5" name="TextBox 4"/>
          <p:cNvSpPr txBox="1"/>
          <p:nvPr/>
        </p:nvSpPr>
        <p:spPr>
          <a:xfrm>
            <a:off x="575894" y="1903615"/>
            <a:ext cx="10662913" cy="4801314"/>
          </a:xfrm>
          <a:prstGeom prst="rect">
            <a:avLst/>
          </a:prstGeom>
          <a:noFill/>
        </p:spPr>
        <p:txBody>
          <a:bodyPr wrap="square" rtlCol="0">
            <a:spAutoFit/>
          </a:bodyPr>
          <a:lstStyle/>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ardalis</a:t>
            </a:r>
            <a:r>
              <a:rPr lang="en-US" altLang="en-US"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hlinkClick r:id="rId2"/>
              </a:rPr>
              <a:t>www.Weeklydevtips.com</a:t>
            </a:r>
            <a:r>
              <a:rPr lang="en-US" altLang="en-US" dirty="0">
                <a:latin typeface="Calibri" panose="020F0502020204030204" pitchFamily="34" charset="0"/>
                <a:cs typeface="Calibri" panose="020F0502020204030204" pitchFamily="34" charset="0"/>
              </a:rPr>
              <a:t> and </a:t>
            </a:r>
            <a:r>
              <a:rPr lang="en-US" altLang="en-US" dirty="0">
                <a:latin typeface="Calibri" panose="020F0502020204030204" pitchFamily="34" charset="0"/>
                <a:cs typeface="Calibri" panose="020F0502020204030204" pitchFamily="34" charset="0"/>
                <a:hlinkClick r:id="rId3"/>
              </a:rPr>
              <a:t>https://github.com/ardalis/CleanArchitecture</a:t>
            </a:r>
            <a:r>
              <a:rPr lang="en-US" altLang="en-US"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hlinkClick r:id="rId4"/>
              </a:rPr>
              <a:t>https://jeffreypalermo.com/2013/08/onion-architecture-part-4-after-four-years/</a:t>
            </a:r>
            <a:r>
              <a:rPr lang="en-US" altLang="en-US"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Coding Blocks Podcast </a:t>
            </a:r>
            <a:r>
              <a:rPr lang="en-US" dirty="0">
                <a:hlinkClick r:id="rId5"/>
              </a:rPr>
              <a:t>https://www.codingblocks.net/</a:t>
            </a:r>
            <a:r>
              <a:rPr lang="en-US" dirty="0"/>
              <a:t> </a:t>
            </a:r>
            <a:r>
              <a:rPr lang="en-US" dirty="0" smtClean="0"/>
              <a:t>- great discussion</a:t>
            </a: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Ian Cooper at NDC 2019 </a:t>
            </a:r>
            <a:r>
              <a:rPr lang="en-US" altLang="en-US" dirty="0">
                <a:latin typeface="Calibri" panose="020F0502020204030204" pitchFamily="34" charset="0"/>
                <a:cs typeface="Calibri" panose="020F0502020204030204" pitchFamily="34" charset="0"/>
                <a:hlinkClick r:id="rId6"/>
              </a:rPr>
              <a:t>https://youtu.be/IAcxetnsiCQ</a:t>
            </a: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dirty="0">
              <a:latin typeface="Calibri" panose="020F0502020204030204" pitchFamily="34" charset="0"/>
              <a:cs typeface="Calibri" panose="020F0502020204030204" pitchFamily="34" charset="0"/>
              <a:hlinkClick r:id="rId7"/>
            </a:endParaRP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hlinkClick r:id="rId7"/>
              </a:rPr>
              <a:t>https://stackoverflow.com/questions/10061913/application-architecture-in-practice-uncle-bob</a:t>
            </a: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hlinkClick r:id="rId8"/>
              </a:rPr>
              <a:t>http://blog.vranec.com/2017/10/notes-about-clean-architecture-book.html?m=1</a:t>
            </a: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  </a:t>
            </a:r>
          </a:p>
          <a:p>
            <a:pPr lvl="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hlinkClick r:id="rId9"/>
              </a:rPr>
              <a:t>https://blog.cleancoder.com/uncle-bob/2012/08/13/the-clean-architecture.html</a:t>
            </a:r>
            <a:endParaRPr lang="en-US" altLang="en-US"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en-US" dirty="0">
                <a:hlinkClick r:id="rId10"/>
              </a:rPr>
              <a:t>https://blog.cleancoder.com/uncle-bob/2016/01/04/ALittleArchitecture.html</a:t>
            </a:r>
            <a:endParaRPr lang="en-US" dirty="0"/>
          </a:p>
          <a:p>
            <a:pPr lvl="0" eaLnBrk="0" fontAlgn="base" hangingPunct="0">
              <a:spcBef>
                <a:spcPct val="0"/>
              </a:spcBef>
              <a:spcAft>
                <a:spcPct val="0"/>
              </a:spcAft>
            </a:pPr>
            <a:endParaRPr lang="en-US" dirty="0"/>
          </a:p>
          <a:p>
            <a:pPr lvl="0" eaLnBrk="0" fontAlgn="base" hangingPunct="0">
              <a:spcBef>
                <a:spcPct val="0"/>
              </a:spcBef>
              <a:spcAft>
                <a:spcPct val="0"/>
              </a:spcAft>
            </a:pPr>
            <a:r>
              <a:rPr lang="en-US" dirty="0">
                <a:hlinkClick r:id="rId11"/>
              </a:rPr>
              <a:t>https://gist.github.com/ygrenzinger/14812a56b9221c9feca0b3621518635b#targetText=Clean%20Architecture%20push%20us%20to,%2C%20toward%20higher%2Dlevel%20policies.</a:t>
            </a:r>
            <a:endParaRPr lang="en-US" dirty="0"/>
          </a:p>
        </p:txBody>
      </p:sp>
    </p:spTree>
    <p:extLst>
      <p:ext uri="{BB962C8B-B14F-4D97-AF65-F5344CB8AC3E}">
        <p14:creationId xmlns:p14="http://schemas.microsoft.com/office/powerpoint/2010/main" val="3866660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and Kevin</a:t>
            </a:r>
          </a:p>
        </p:txBody>
      </p:sp>
      <p:sp>
        <p:nvSpPr>
          <p:cNvPr id="3" name="Text Placeholder 2"/>
          <p:cNvSpPr>
            <a:spLocks noGrp="1"/>
          </p:cNvSpPr>
          <p:nvPr>
            <p:ph type="body" idx="1"/>
          </p:nvPr>
        </p:nvSpPr>
        <p:spPr/>
        <p:txBody>
          <a:bodyPr/>
          <a:lstStyle/>
          <a:p>
            <a:r>
              <a:rPr lang="en-US" dirty="0"/>
              <a:t>John	 Townsend</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0879" y="5616182"/>
            <a:ext cx="2857500" cy="657225"/>
          </a:xfrm>
        </p:spPr>
      </p:pic>
      <p:sp>
        <p:nvSpPr>
          <p:cNvPr id="5" name="Text Placeholder 4"/>
          <p:cNvSpPr>
            <a:spLocks noGrp="1"/>
          </p:cNvSpPr>
          <p:nvPr>
            <p:ph type="body" sz="quarter" idx="3"/>
          </p:nvPr>
        </p:nvSpPr>
        <p:spPr/>
        <p:txBody>
          <a:bodyPr/>
          <a:lstStyle/>
          <a:p>
            <a:r>
              <a:rPr lang="en-US" dirty="0"/>
              <a:t>Kevin Logan</a:t>
            </a:r>
          </a:p>
        </p:txBody>
      </p:sp>
      <p:sp>
        <p:nvSpPr>
          <p:cNvPr id="6" name="Content Placeholder 5"/>
          <p:cNvSpPr>
            <a:spLocks noGrp="1"/>
          </p:cNvSpPr>
          <p:nvPr>
            <p:ph sz="quarter" idx="4"/>
          </p:nvPr>
        </p:nvSpPr>
        <p:spPr>
          <a:xfrm>
            <a:off x="6416037" y="2926052"/>
            <a:ext cx="5194771" cy="1990332"/>
          </a:xfrm>
        </p:spPr>
        <p:txBody>
          <a:bodyPr>
            <a:normAutofit/>
          </a:bodyPr>
          <a:lstStyle/>
          <a:p>
            <a:pPr fontAlgn="base"/>
            <a:r>
              <a:rPr lang="en-US" dirty="0"/>
              <a:t>Tweets @</a:t>
            </a:r>
            <a:r>
              <a:rPr lang="en-US" dirty="0" err="1"/>
              <a:t>alignedDev</a:t>
            </a:r>
            <a:r>
              <a:rPr lang="en-US" dirty="0"/>
              <a:t>​</a:t>
            </a:r>
          </a:p>
          <a:p>
            <a:pPr fontAlgn="base"/>
            <a:r>
              <a:rPr lang="en-US" dirty="0"/>
              <a:t>Blogs @ </a:t>
            </a:r>
            <a:r>
              <a:rPr lang="en-US" u="sng" dirty="0">
                <a:hlinkClick r:id="rId3"/>
              </a:rPr>
              <a:t>http://www.aligneddev.net</a:t>
            </a:r>
            <a:r>
              <a:rPr lang="en-US" dirty="0"/>
              <a:t>​</a:t>
            </a:r>
          </a:p>
          <a:p>
            <a:pPr fontAlgn="base"/>
            <a:r>
              <a:rPr lang="en-US" dirty="0"/>
              <a:t>12+ years at Omnitech</a:t>
            </a:r>
          </a:p>
          <a:p>
            <a:pPr fontAlgn="base"/>
            <a:r>
              <a:rPr lang="en-US" dirty="0"/>
              <a:t>faith, family, biking to work, guitar, eating healthy, reading and learning</a:t>
            </a:r>
          </a:p>
          <a:p>
            <a:pPr marL="0" indent="0">
              <a:buNone/>
            </a:pPr>
            <a:endParaRPr lang="en-US" dirty="0"/>
          </a:p>
        </p:txBody>
      </p:sp>
      <p:sp>
        <p:nvSpPr>
          <p:cNvPr id="13" name="TextBox 12"/>
          <p:cNvSpPr txBox="1"/>
          <p:nvPr/>
        </p:nvSpPr>
        <p:spPr>
          <a:xfrm>
            <a:off x="4638301" y="6273407"/>
            <a:ext cx="2850078" cy="369332"/>
          </a:xfrm>
          <a:prstGeom prst="rect">
            <a:avLst/>
          </a:prstGeom>
          <a:noFill/>
        </p:spPr>
        <p:txBody>
          <a:bodyPr wrap="square" rtlCol="0">
            <a:spAutoFit/>
          </a:bodyPr>
          <a:lstStyle/>
          <a:p>
            <a:r>
              <a:rPr lang="en-US" dirty="0">
                <a:hlinkClick r:id="rId4"/>
              </a:rPr>
              <a:t>http://life.omnitech-inc.com/</a:t>
            </a:r>
            <a:endParaRPr lang="en-US" dirty="0"/>
          </a:p>
        </p:txBody>
      </p:sp>
      <p:sp>
        <p:nvSpPr>
          <p:cNvPr id="4" name="TextBox 3">
            <a:extLst>
              <a:ext uri="{FF2B5EF4-FFF2-40B4-BE49-F238E27FC236}">
                <a16:creationId xmlns:a16="http://schemas.microsoft.com/office/drawing/2014/main" id="{70B09587-D5D5-44A8-94AC-F877004B6134}"/>
              </a:ext>
            </a:extLst>
          </p:cNvPr>
          <p:cNvSpPr txBox="1"/>
          <p:nvPr/>
        </p:nvSpPr>
        <p:spPr>
          <a:xfrm>
            <a:off x="579120" y="2926080"/>
            <a:ext cx="4419600" cy="1874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05435" indent="-305435" defTabSz="457200" fontAlgn="base">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Tweets @</a:t>
            </a:r>
            <a:r>
              <a:rPr lang="en-US" dirty="0" err="1">
                <a:solidFill>
                  <a:schemeClr val="tx1">
                    <a:lumMod val="75000"/>
                    <a:lumOff val="25000"/>
                  </a:schemeClr>
                </a:solidFill>
              </a:rPr>
              <a:t>jowtow</a:t>
            </a:r>
            <a:r>
              <a:rPr lang="en-US" dirty="0">
                <a:solidFill>
                  <a:schemeClr val="tx1">
                    <a:lumMod val="75000"/>
                    <a:lumOff val="25000"/>
                  </a:schemeClr>
                </a:solidFill>
              </a:rPr>
              <a:t>​​</a:t>
            </a:r>
          </a:p>
          <a:p>
            <a:pPr marL="305435" indent="-305435" defTabSz="457200" fontAlgn="base">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DSU Spring 2019 CSC &amp; Math</a:t>
            </a:r>
          </a:p>
          <a:p>
            <a:pPr marL="305435" indent="-305435" defTabSz="457200" fontAlgn="base">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First year at Omnitech​</a:t>
            </a:r>
          </a:p>
          <a:p>
            <a:pPr marL="305435" indent="-305435" defTabSz="457200" fontAlgn="base">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Family, music, knick-knacks, arts and crafts, listening to audiobooks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3422" y="4552313"/>
            <a:ext cx="2836984" cy="2127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8">
            <a:extLst>
              <a:ext uri="{FF2B5EF4-FFF2-40B4-BE49-F238E27FC236}">
                <a16:creationId xmlns:a16="http://schemas.microsoft.com/office/drawing/2014/main" id="{439E6CCE-95DF-41D6-8D0A-00F7E357B59D}"/>
              </a:ext>
            </a:extLst>
          </p:cNvPr>
          <p:cNvPicPr>
            <a:picLocks noChangeAspect="1"/>
          </p:cNvPicPr>
          <p:nvPr/>
        </p:nvPicPr>
        <p:blipFill rotWithShape="1">
          <a:blip r:embed="rId6"/>
          <a:srcRect t="-8671" r="19214" b="578"/>
          <a:stretch/>
        </p:blipFill>
        <p:spPr>
          <a:xfrm>
            <a:off x="1048870" y="4856629"/>
            <a:ext cx="1658473" cy="1671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857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530" y="1200839"/>
            <a:ext cx="4605051" cy="369332"/>
          </a:xfrm>
          <a:prstGeom prst="rect">
            <a:avLst/>
          </a:prstGeom>
          <a:noFill/>
        </p:spPr>
        <p:txBody>
          <a:bodyPr wrap="square" rtlCol="0">
            <a:spAutoFit/>
          </a:bodyPr>
          <a:lstStyle/>
          <a:p>
            <a:r>
              <a:rPr lang="en-US" dirty="0"/>
              <a:t>Sponsor slide</a:t>
            </a:r>
          </a:p>
        </p:txBody>
      </p:sp>
    </p:spTree>
    <p:extLst>
      <p:ext uri="{BB962C8B-B14F-4D97-AF65-F5344CB8AC3E}">
        <p14:creationId xmlns:p14="http://schemas.microsoft.com/office/powerpoint/2010/main" val="1364998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BC44-F222-4D3A-807C-B1B79A6FF254}"/>
              </a:ext>
            </a:extLst>
          </p:cNvPr>
          <p:cNvSpPr>
            <a:spLocks noGrp="1"/>
          </p:cNvSpPr>
          <p:nvPr>
            <p:ph type="title"/>
          </p:nvPr>
        </p:nvSpPr>
        <p:spPr/>
        <p:txBody>
          <a:bodyPr>
            <a:normAutofit fontScale="90000"/>
          </a:bodyPr>
          <a:lstStyle/>
          <a:p>
            <a:r>
              <a:rPr lang="en-US" dirty="0"/>
              <a:t>Questions or Comments?</a:t>
            </a:r>
            <a:br>
              <a:rPr lang="en-US" dirty="0"/>
            </a:br>
            <a:r>
              <a:rPr lang="en-US" dirty="0"/>
              <a:t>Feedback is appreciated</a:t>
            </a:r>
            <a:br>
              <a:rPr lang="en-US" dirty="0"/>
            </a:br>
            <a:r>
              <a:rPr lang="en-US" dirty="0"/>
              <a:t>Thank you!</a:t>
            </a:r>
          </a:p>
        </p:txBody>
      </p:sp>
      <p:pic>
        <p:nvPicPr>
          <p:cNvPr id="4"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879" y="5616182"/>
            <a:ext cx="2857500" cy="657225"/>
          </a:xfrm>
          <a:prstGeom prst="rect">
            <a:avLst/>
          </a:prstGeom>
        </p:spPr>
      </p:pic>
      <p:sp>
        <p:nvSpPr>
          <p:cNvPr id="5" name="TextBox 4"/>
          <p:cNvSpPr txBox="1"/>
          <p:nvPr/>
        </p:nvSpPr>
        <p:spPr>
          <a:xfrm>
            <a:off x="4638301" y="6273407"/>
            <a:ext cx="2850078" cy="369332"/>
          </a:xfrm>
          <a:prstGeom prst="rect">
            <a:avLst/>
          </a:prstGeom>
          <a:noFill/>
        </p:spPr>
        <p:txBody>
          <a:bodyPr wrap="square" rtlCol="0">
            <a:spAutoFit/>
          </a:bodyPr>
          <a:lstStyle/>
          <a:p>
            <a:r>
              <a:rPr lang="en-US" dirty="0">
                <a:hlinkClick r:id="rId4"/>
              </a:rPr>
              <a:t>http://life.omnitech-inc.com/</a:t>
            </a:r>
            <a:endParaRPr lang="en-US" dirty="0"/>
          </a:p>
        </p:txBody>
      </p:sp>
      <p:sp>
        <p:nvSpPr>
          <p:cNvPr id="6" name="TextBox 5"/>
          <p:cNvSpPr txBox="1"/>
          <p:nvPr/>
        </p:nvSpPr>
        <p:spPr>
          <a:xfrm>
            <a:off x="7233007" y="2825920"/>
            <a:ext cx="4737030" cy="1569660"/>
          </a:xfrm>
          <a:prstGeom prst="rect">
            <a:avLst/>
          </a:prstGeom>
          <a:noFill/>
        </p:spPr>
        <p:txBody>
          <a:bodyPr wrap="square" rtlCol="0">
            <a:spAutoFit/>
          </a:bodyPr>
          <a:lstStyle/>
          <a:p>
            <a:r>
              <a:rPr lang="en-US" sz="3200" dirty="0"/>
              <a:t>Kevin Logan</a:t>
            </a:r>
          </a:p>
          <a:p>
            <a:r>
              <a:rPr lang="en-US" sz="3200" dirty="0"/>
              <a:t>@</a:t>
            </a:r>
            <a:r>
              <a:rPr lang="en-US" sz="3200" dirty="0" err="1"/>
              <a:t>alignedDev</a:t>
            </a:r>
            <a:r>
              <a:rPr lang="en-US" sz="3200" dirty="0"/>
              <a:t> https://www.aligneddev.net</a:t>
            </a:r>
          </a:p>
        </p:txBody>
      </p:sp>
      <p:sp>
        <p:nvSpPr>
          <p:cNvPr id="8" name="TextBox 7"/>
          <p:cNvSpPr txBox="1"/>
          <p:nvPr/>
        </p:nvSpPr>
        <p:spPr>
          <a:xfrm>
            <a:off x="581192" y="2825920"/>
            <a:ext cx="2922814" cy="1077218"/>
          </a:xfrm>
          <a:prstGeom prst="rect">
            <a:avLst/>
          </a:prstGeom>
          <a:noFill/>
        </p:spPr>
        <p:txBody>
          <a:bodyPr wrap="square" rtlCol="0">
            <a:spAutoFit/>
          </a:bodyPr>
          <a:lstStyle/>
          <a:p>
            <a:r>
              <a:rPr lang="en-US" sz="3200"/>
              <a:t>John Townsend</a:t>
            </a:r>
          </a:p>
          <a:p>
            <a:r>
              <a:rPr lang="en-US" sz="3200" dirty="0"/>
              <a:t>@</a:t>
            </a:r>
            <a:r>
              <a:rPr lang="en-US" sz="3200" dirty="0" err="1"/>
              <a:t>jowtow</a:t>
            </a:r>
            <a:endParaRPr lang="en-US" sz="3200" dirty="0"/>
          </a:p>
        </p:txBody>
      </p:sp>
    </p:spTree>
    <p:extLst>
      <p:ext uri="{BB962C8B-B14F-4D97-AF65-F5344CB8AC3E}">
        <p14:creationId xmlns:p14="http://schemas.microsoft.com/office/powerpoint/2010/main" val="234901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Clean Architecture By Uncle Bob Martin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0415" y="2543444"/>
            <a:ext cx="2791169" cy="3633787"/>
          </a:xfrm>
        </p:spPr>
      </p:pic>
    </p:spTree>
    <p:extLst>
      <p:ext uri="{BB962C8B-B14F-4D97-AF65-F5344CB8AC3E}">
        <p14:creationId xmlns:p14="http://schemas.microsoft.com/office/powerpoint/2010/main" val="71957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7F2BB43-1E8B-40A7-9733-9AEE76BFE2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F2499BD-C67D-4CD4-9747-4DCC7EF1F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0D02CAC-A533-4E24-84A6-B3171E16A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4DBAF48-B17B-4AA7-9E99-4EC0C99058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C946306D-5ADD-463A-949A-DEEBA39D70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473A035-1F9A-4381-AC96-683CD2DF5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CF4ED641-0671-4D88-92E6-026A8C9F1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A02EF2F-E7B1-40FC-885B-C4D89902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180D5DB-9658-40A6-A418-7C6998222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7120" y="4319752"/>
            <a:ext cx="10947620" cy="1155959"/>
          </a:xfrm>
        </p:spPr>
        <p:txBody>
          <a:bodyPr vert="horz" lIns="91440" tIns="45720" rIns="91440" bIns="45720" rtlCol="0" anchor="b">
            <a:normAutofit/>
          </a:bodyPr>
          <a:lstStyle/>
          <a:p>
            <a:r>
              <a:rPr lang="en-US" sz="3600">
                <a:solidFill>
                  <a:srgbClr val="FFFFFF"/>
                </a:solidFill>
              </a:rPr>
              <a:t>A Cautionary tale from the Book</a:t>
            </a:r>
          </a:p>
        </p:txBody>
      </p:sp>
      <p:pic>
        <p:nvPicPr>
          <p:cNvPr id="16" name="Graphic 15" descr="Business Growth">
            <a:extLst>
              <a:ext uri="{FF2B5EF4-FFF2-40B4-BE49-F238E27FC236}">
                <a16:creationId xmlns:a16="http://schemas.microsoft.com/office/drawing/2014/main" id="{33432795-EA2A-4C62-B271-63FAF86CF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70849" y="575797"/>
            <a:ext cx="2273559" cy="2273559"/>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3E83A315-BA38-4BBF-A9EE-36A4AD8B091D}"/>
              </a:ext>
            </a:extLst>
          </p:cNvPr>
          <p:cNvSpPr/>
          <p:nvPr/>
        </p:nvSpPr>
        <p:spPr>
          <a:xfrm>
            <a:off x="1911040" y="2411793"/>
            <a:ext cx="8282845" cy="1754326"/>
          </a:xfrm>
          <a:prstGeom prst="rect">
            <a:avLst/>
          </a:prstGeom>
          <a:noFill/>
        </p:spPr>
        <p:txBody>
          <a:bodyPr wrap="none" lIns="91440" tIns="45720" rIns="91440" bIns="45720">
            <a:spAutoFit/>
          </a:bodyPr>
          <a:lstStyle/>
          <a:p>
            <a:pPr algn="ctr"/>
            <a:r>
              <a:rPr lang="en-US" sz="5400" dirty="0">
                <a:ln w="19050">
                  <a:solidFill>
                    <a:schemeClr val="bg1"/>
                  </a:solidFill>
                </a:ln>
                <a:solidFill>
                  <a:schemeClr val="accent1"/>
                </a:solidFill>
                <a:effectLst>
                  <a:outerShdw blurRad="38100" dist="25400" dir="5400000" algn="ctr" rotWithShape="0">
                    <a:srgbClr val="6E747A">
                      <a:alpha val="43000"/>
                    </a:srgbClr>
                  </a:outerShdw>
                </a:effectLst>
              </a:rPr>
              <a:t>They started with a few </a:t>
            </a:r>
            <a:r>
              <a:rPr lang="en-US" sz="5400" dirty="0" err="1">
                <a:ln w="19050">
                  <a:solidFill>
                    <a:schemeClr val="bg1"/>
                  </a:solidFill>
                </a:ln>
                <a:solidFill>
                  <a:schemeClr val="accent1"/>
                </a:solidFill>
                <a:effectLst>
                  <a:outerShdw blurRad="38100" dist="25400" dir="5400000" algn="ctr" rotWithShape="0">
                    <a:srgbClr val="6E747A">
                      <a:alpha val="43000"/>
                    </a:srgbClr>
                  </a:outerShdw>
                </a:effectLst>
              </a:rPr>
              <a:t>devs</a:t>
            </a:r>
            <a:r>
              <a:rPr lang="en-US" sz="5400" dirty="0">
                <a:ln w="19050">
                  <a:solidFill>
                    <a:schemeClr val="bg1"/>
                  </a:solidFill>
                </a:ln>
                <a:solidFill>
                  <a:schemeClr val="accent1"/>
                </a:solidFill>
                <a:effectLst>
                  <a:outerShdw blurRad="38100" dist="25400" dir="5400000" algn="ctr" rotWithShape="0">
                    <a:srgbClr val="6E747A">
                      <a:alpha val="43000"/>
                    </a:srgbClr>
                  </a:outerShdw>
                </a:effectLst>
              </a:rPr>
              <a:t/>
            </a:r>
            <a:br>
              <a:rPr lang="en-US" sz="5400" dirty="0">
                <a:ln w="19050">
                  <a:solidFill>
                    <a:schemeClr val="bg1"/>
                  </a:solidFill>
                </a:ln>
                <a:solidFill>
                  <a:schemeClr val="accent1"/>
                </a:solidFill>
                <a:effectLst>
                  <a:outerShdw blurRad="38100" dist="25400" dir="5400000" algn="ctr" rotWithShape="0">
                    <a:srgbClr val="6E747A">
                      <a:alpha val="43000"/>
                    </a:srgbClr>
                  </a:outerShdw>
                </a:effectLst>
              </a:rPr>
            </a:br>
            <a:r>
              <a:rPr lang="en-US" sz="5400" dirty="0">
                <a:ln w="19050">
                  <a:solidFill>
                    <a:schemeClr val="bg1"/>
                  </a:solidFill>
                </a:ln>
                <a:solidFill>
                  <a:schemeClr val="accent1"/>
                </a:solidFill>
                <a:effectLst>
                  <a:outerShdw blurRad="38100" dist="25400" dir="5400000" algn="ctr" rotWithShape="0">
                    <a:srgbClr val="6E747A">
                      <a:alpha val="43000"/>
                    </a:srgbClr>
                  </a:outerShdw>
                </a:effectLst>
              </a:rPr>
              <a:t>and had great success</a:t>
            </a:r>
          </a:p>
        </p:txBody>
      </p:sp>
      <p:sp>
        <p:nvSpPr>
          <p:cNvPr id="4" name="TextBox 3"/>
          <p:cNvSpPr txBox="1"/>
          <p:nvPr/>
        </p:nvSpPr>
        <p:spPr>
          <a:xfrm>
            <a:off x="811658" y="924674"/>
            <a:ext cx="3893906" cy="369332"/>
          </a:xfrm>
          <a:prstGeom prst="rect">
            <a:avLst/>
          </a:prstGeom>
          <a:noFill/>
        </p:spPr>
        <p:txBody>
          <a:bodyPr wrap="square" rtlCol="0">
            <a:spAutoFit/>
          </a:bodyPr>
          <a:lstStyle/>
          <a:p>
            <a:r>
              <a:rPr lang="en-US" dirty="0" smtClean="0"/>
              <a:t>Note: graphs removed, see Chapter 1</a:t>
            </a:r>
            <a:endParaRPr lang="en-US" dirty="0"/>
          </a:p>
        </p:txBody>
      </p:sp>
    </p:spTree>
    <p:extLst>
      <p:ext uri="{BB962C8B-B14F-4D97-AF65-F5344CB8AC3E}">
        <p14:creationId xmlns:p14="http://schemas.microsoft.com/office/powerpoint/2010/main" val="5199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
                                        <p:tgtEl>
                                          <p:spTgt spid="16"/>
                                        </p:tgtEl>
                                      </p:cBhvr>
                                    </p:animEffect>
                                    <p:set>
                                      <p:cBhvr>
                                        <p:cTn id="7" dur="1" fill="hold">
                                          <p:stCondLst>
                                            <p:cond delay="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
                                        <p:tgtEl>
                                          <p:spTgt spid="18"/>
                                        </p:tgtEl>
                                      </p:cBhvr>
                                    </p:animEffect>
                                    <p:set>
                                      <p:cBhvr>
                                        <p:cTn id="10" dur="1" fill="hold">
                                          <p:stCondLst>
                                            <p:cond delay="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experienced this?	</a:t>
            </a:r>
          </a:p>
        </p:txBody>
      </p:sp>
      <p:sp>
        <p:nvSpPr>
          <p:cNvPr id="4" name="Content Placeholder 3"/>
          <p:cNvSpPr>
            <a:spLocks noGrp="1"/>
          </p:cNvSpPr>
          <p:nvPr>
            <p:ph sz="half" idx="2"/>
          </p:nvPr>
        </p:nvSpPr>
        <p:spPr>
          <a:xfrm>
            <a:off x="2417885" y="2271964"/>
            <a:ext cx="7086599" cy="3633047"/>
          </a:xfrm>
        </p:spPr>
        <p:txBody>
          <a:bodyPr/>
          <a:lstStyle/>
          <a:p>
            <a:pPr marL="0" indent="0" algn="ctr">
              <a:buNone/>
            </a:pPr>
            <a:r>
              <a:rPr lang="en-US" dirty="0"/>
              <a:t>Why doesn’t adding more developers, increase productivity?</a:t>
            </a:r>
          </a:p>
          <a:p>
            <a:pPr marL="0" indent="0" algn="ctr">
              <a:buNone/>
            </a:pPr>
            <a:endParaRPr lang="en-US" dirty="0"/>
          </a:p>
          <a:p>
            <a:pPr marL="0" indent="0" algn="ctr">
              <a:buNone/>
            </a:pPr>
            <a:r>
              <a:rPr lang="en-US" dirty="0"/>
              <a:t>Features Developed =? Number of Programmers * Requests</a:t>
            </a:r>
          </a:p>
        </p:txBody>
      </p:sp>
    </p:spTree>
    <p:extLst>
      <p:ext uri="{BB962C8B-B14F-4D97-AF65-F5344CB8AC3E}">
        <p14:creationId xmlns:p14="http://schemas.microsoft.com/office/powerpoint/2010/main" val="222172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Requirements (Differing Points of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502" y="3098253"/>
            <a:ext cx="4286250" cy="3304309"/>
          </a:xfrm>
          <a:prstGeom prst="rect">
            <a:avLst/>
          </a:prstGeom>
        </p:spPr>
      </p:pic>
      <p:sp>
        <p:nvSpPr>
          <p:cNvPr id="5" name="TextBox 4"/>
          <p:cNvSpPr txBox="1"/>
          <p:nvPr/>
        </p:nvSpPr>
        <p:spPr>
          <a:xfrm>
            <a:off x="6505611" y="2697463"/>
            <a:ext cx="4180114" cy="369332"/>
          </a:xfrm>
          <a:prstGeom prst="rect">
            <a:avLst/>
          </a:prstGeom>
          <a:noFill/>
        </p:spPr>
        <p:txBody>
          <a:bodyPr wrap="square" rtlCol="0">
            <a:spAutoFit/>
          </a:bodyPr>
          <a:lstStyle/>
          <a:p>
            <a:pPr algn="ctr"/>
            <a:r>
              <a:rPr lang="en-US" dirty="0"/>
              <a:t>Architect and Developers</a:t>
            </a:r>
          </a:p>
        </p:txBody>
      </p:sp>
      <p:sp>
        <p:nvSpPr>
          <p:cNvPr id="6" name="TextBox 5"/>
          <p:cNvSpPr txBox="1"/>
          <p:nvPr/>
        </p:nvSpPr>
        <p:spPr>
          <a:xfrm>
            <a:off x="242314" y="2697463"/>
            <a:ext cx="4180114" cy="369332"/>
          </a:xfrm>
          <a:prstGeom prst="rect">
            <a:avLst/>
          </a:prstGeom>
          <a:noFill/>
        </p:spPr>
        <p:txBody>
          <a:bodyPr wrap="square" rtlCol="0">
            <a:spAutoFit/>
          </a:bodyPr>
          <a:lstStyle/>
          <a:p>
            <a:pPr algn="ctr"/>
            <a:r>
              <a:rPr lang="en-US" dirty="0"/>
              <a:t>Stakeholders</a:t>
            </a:r>
          </a:p>
        </p:txBody>
      </p:sp>
      <p:pic>
        <p:nvPicPr>
          <p:cNvPr id="3" name="Picture 6" descr="A person wearing a suit and tie&#10;&#10;Description generated with very high confidence">
            <a:extLst>
              <a:ext uri="{FF2B5EF4-FFF2-40B4-BE49-F238E27FC236}">
                <a16:creationId xmlns:a16="http://schemas.microsoft.com/office/drawing/2014/main" id="{E87382CD-0868-4AFA-A6BC-840DF70C7140}"/>
              </a:ext>
            </a:extLst>
          </p:cNvPr>
          <p:cNvPicPr>
            <a:picLocks noChangeAspect="1"/>
          </p:cNvPicPr>
          <p:nvPr/>
        </p:nvPicPr>
        <p:blipFill>
          <a:blip r:embed="rId3"/>
          <a:stretch>
            <a:fillRect/>
          </a:stretch>
        </p:blipFill>
        <p:spPr>
          <a:xfrm>
            <a:off x="1310640" y="3151032"/>
            <a:ext cx="2123440" cy="3187377"/>
          </a:xfrm>
          <a:prstGeom prst="rect">
            <a:avLst/>
          </a:prstGeom>
        </p:spPr>
      </p:pic>
    </p:spTree>
    <p:extLst>
      <p:ext uri="{BB962C8B-B14F-4D97-AF65-F5344CB8AC3E}">
        <p14:creationId xmlns:p14="http://schemas.microsoft.com/office/powerpoint/2010/main" val="351886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Urgency Vs. Importance (The </a:t>
            </a:r>
            <a:r>
              <a:rPr lang="en-US" dirty="0" err="1"/>
              <a:t>eisenhower</a:t>
            </a:r>
            <a:r>
              <a:rPr lang="en-US" dirty="0"/>
              <a:t>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618804"/>
              </p:ext>
            </p:extLst>
          </p:nvPr>
        </p:nvGraphicFramePr>
        <p:xfrm>
          <a:off x="5305259" y="2385526"/>
          <a:ext cx="6305549" cy="3505320"/>
        </p:xfrm>
        <a:graphic>
          <a:graphicData uri="http://schemas.openxmlformats.org/drawingml/2006/table">
            <a:tbl>
              <a:tblPr firstRow="1" bandRow="1">
                <a:tableStyleId>{2D5ABB26-0587-4C30-8999-92F81FD0307C}</a:tableStyleId>
              </a:tblPr>
              <a:tblGrid>
                <a:gridCol w="1762250">
                  <a:extLst>
                    <a:ext uri="{9D8B030D-6E8A-4147-A177-3AD203B41FA5}">
                      <a16:colId xmlns:a16="http://schemas.microsoft.com/office/drawing/2014/main" val="1552416195"/>
                    </a:ext>
                  </a:extLst>
                </a:gridCol>
                <a:gridCol w="2239526">
                  <a:extLst>
                    <a:ext uri="{9D8B030D-6E8A-4147-A177-3AD203B41FA5}">
                      <a16:colId xmlns:a16="http://schemas.microsoft.com/office/drawing/2014/main" val="39486145"/>
                    </a:ext>
                  </a:extLst>
                </a:gridCol>
                <a:gridCol w="2303773">
                  <a:extLst>
                    <a:ext uri="{9D8B030D-6E8A-4147-A177-3AD203B41FA5}">
                      <a16:colId xmlns:a16="http://schemas.microsoft.com/office/drawing/2014/main" val="1811025458"/>
                    </a:ext>
                  </a:extLst>
                </a:gridCol>
              </a:tblGrid>
              <a:tr h="1168440">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Urgent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Not Urgent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110228"/>
                  </a:ext>
                </a:extLst>
              </a:tr>
              <a:tr h="1168440">
                <a:tc>
                  <a:txBody>
                    <a:bodyPr/>
                    <a:lstStyle/>
                    <a:p>
                      <a:pPr algn="ctr"/>
                      <a:r>
                        <a:rPr lang="en-US" b="1"/>
                        <a:t>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Critical</a:t>
                      </a:r>
                      <a:r>
                        <a:rPr lang="en-US" baseline="0" dirty="0"/>
                        <a:t> Issues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Architecture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718425"/>
                  </a:ext>
                </a:extLst>
              </a:tr>
              <a:tr h="1168440">
                <a:tc>
                  <a:txBody>
                    <a:bodyPr/>
                    <a:lstStyle/>
                    <a:p>
                      <a:pPr algn="ctr"/>
                      <a:r>
                        <a:rPr lang="en-US" b="1"/>
                        <a:t>Not 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New</a:t>
                      </a:r>
                      <a:r>
                        <a:rPr lang="en-US" baseline="0" dirty="0"/>
                        <a:t> Features / Bugs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Twitter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772254"/>
                  </a:ext>
                </a:extLst>
              </a:tr>
            </a:tbl>
          </a:graphicData>
        </a:graphic>
      </p:graphicFrame>
      <p:pic>
        <p:nvPicPr>
          <p:cNvPr id="5" name="Picture 4"/>
          <p:cNvPicPr>
            <a:picLocks noChangeAspect="1"/>
          </p:cNvPicPr>
          <p:nvPr/>
        </p:nvPicPr>
        <p:blipFill>
          <a:blip r:embed="rId2"/>
          <a:stretch>
            <a:fillRect/>
          </a:stretch>
        </p:blipFill>
        <p:spPr>
          <a:xfrm>
            <a:off x="1460423" y="2385526"/>
            <a:ext cx="2584039" cy="3148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326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most important part of your application?</a:t>
            </a:r>
          </a:p>
        </p:txBody>
      </p:sp>
      <p:sp>
        <p:nvSpPr>
          <p:cNvPr id="10" name="TextBox 9"/>
          <p:cNvSpPr txBox="1"/>
          <p:nvPr/>
        </p:nvSpPr>
        <p:spPr>
          <a:xfrm>
            <a:off x="9452758" y="6495680"/>
            <a:ext cx="2739241" cy="307777"/>
          </a:xfrm>
          <a:prstGeom prst="rect">
            <a:avLst/>
          </a:prstGeom>
          <a:noFill/>
        </p:spPr>
        <p:txBody>
          <a:bodyPr wrap="square" rtlCol="0">
            <a:spAutoFit/>
          </a:bodyPr>
          <a:lstStyle/>
          <a:p>
            <a:r>
              <a:rPr lang="en-US" sz="1400"/>
              <a:t>From Cathedral by David Macaulay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93" y="2214905"/>
            <a:ext cx="4752808" cy="4367351"/>
          </a:xfrm>
          <a:prstGeom prst="rect">
            <a:avLst/>
          </a:prstGeom>
        </p:spPr>
      </p:pic>
      <p:sp>
        <p:nvSpPr>
          <p:cNvPr id="3" name="Oval 2"/>
          <p:cNvSpPr/>
          <p:nvPr/>
        </p:nvSpPr>
        <p:spPr>
          <a:xfrm>
            <a:off x="3022436" y="4143379"/>
            <a:ext cx="634181" cy="435078"/>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ontent Placeholder 5"/>
          <p:cNvSpPr txBox="1">
            <a:spLocks/>
          </p:cNvSpPr>
          <p:nvPr/>
        </p:nvSpPr>
        <p:spPr>
          <a:xfrm>
            <a:off x="6096000" y="2087880"/>
            <a:ext cx="5349240" cy="39624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a:t>Policy</a:t>
            </a:r>
            <a:endParaRPr lang="en-US" dirty="0"/>
          </a:p>
          <a:p>
            <a:r>
              <a:rPr lang="en-US"/>
              <a:t>“software systems are statements of policy”</a:t>
            </a:r>
          </a:p>
          <a:p>
            <a:r>
              <a:rPr lang="en-US"/>
              <a:t>Higher </a:t>
            </a:r>
            <a:r>
              <a:rPr lang="en-US" dirty="0"/>
              <a:t>levels of policy are more focused on rules, and less </a:t>
            </a:r>
            <a:r>
              <a:rPr lang="en-US"/>
              <a:t>on details</a:t>
            </a:r>
            <a:endParaRPr lang="en-US" dirty="0"/>
          </a:p>
          <a:p>
            <a:r>
              <a:rPr lang="en-US"/>
              <a:t>Higher level rarely changes</a:t>
            </a:r>
          </a:p>
          <a:p>
            <a:r>
              <a:rPr lang="en-US"/>
              <a:t>“Policies that change for the same reasons and at the same times, are at the same level and belong together in the same component”</a:t>
            </a:r>
            <a:endParaRPr lang="en-US" dirty="0"/>
          </a:p>
          <a:p>
            <a:endParaRPr lang="en-US" dirty="0"/>
          </a:p>
        </p:txBody>
      </p:sp>
    </p:spTree>
    <p:extLst>
      <p:ext uri="{BB962C8B-B14F-4D97-AF65-F5344CB8AC3E}">
        <p14:creationId xmlns:p14="http://schemas.microsoft.com/office/powerpoint/2010/main" val="178163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1AF-8B8B-4292-AD18-71E6CF40175C}"/>
              </a:ext>
            </a:extLst>
          </p:cNvPr>
          <p:cNvSpPr>
            <a:spLocks noGrp="1"/>
          </p:cNvSpPr>
          <p:nvPr>
            <p:ph type="title"/>
          </p:nvPr>
        </p:nvSpPr>
        <p:spPr/>
        <p:txBody>
          <a:bodyPr/>
          <a:lstStyle/>
          <a:p>
            <a:r>
              <a:rPr lang="en-US"/>
              <a:t>Level : Entities</a:t>
            </a:r>
          </a:p>
        </p:txBody>
      </p:sp>
      <p:sp>
        <p:nvSpPr>
          <p:cNvPr id="4" name="Text Placeholder 3">
            <a:extLst>
              <a:ext uri="{FF2B5EF4-FFF2-40B4-BE49-F238E27FC236}">
                <a16:creationId xmlns:a16="http://schemas.microsoft.com/office/drawing/2014/main" id="{9BFA313F-63CE-4635-A1D2-CC41FFE52C95}"/>
              </a:ext>
            </a:extLst>
          </p:cNvPr>
          <p:cNvSpPr>
            <a:spLocks noGrp="1"/>
          </p:cNvSpPr>
          <p:nvPr>
            <p:ph type="body" sz="half" idx="2"/>
          </p:nvPr>
        </p:nvSpPr>
        <p:spPr/>
        <p:txBody>
          <a:bodyPr/>
          <a:lstStyle/>
          <a:p>
            <a:r>
              <a:rPr lang="en-US"/>
              <a:t>Critical Business Rules + Critical Business Data</a:t>
            </a:r>
          </a:p>
          <a:p>
            <a:r>
              <a:rPr lang="en-US">
                <a:ea typeface="+mn-lt"/>
                <a:cs typeface="+mn-lt"/>
              </a:rPr>
              <a:t>Rules that would exist in the business regardless of if the software exists</a:t>
            </a:r>
          </a:p>
          <a:p>
            <a:r>
              <a:rPr lang="en-US">
                <a:ea typeface="+mn-lt"/>
                <a:cs typeface="+mn-lt"/>
              </a:rPr>
              <a:t>Reusable across systems</a:t>
            </a:r>
          </a:p>
          <a:p>
            <a:r>
              <a:rPr lang="en-US">
                <a:ea typeface="+mn-lt"/>
                <a:cs typeface="+mn-lt"/>
              </a:rPr>
              <a:t>Highest level</a:t>
            </a:r>
          </a:p>
        </p:txBody>
      </p:sp>
      <p:pic>
        <p:nvPicPr>
          <p:cNvPr id="6" name="Picture 4" descr="A picture containing drawing&#10;&#10;Description generated with very high confidence">
            <a:extLst>
              <a:ext uri="{FF2B5EF4-FFF2-40B4-BE49-F238E27FC236}">
                <a16:creationId xmlns:a16="http://schemas.microsoft.com/office/drawing/2014/main" id="{FB1FBFBF-8FD5-4B45-AA65-C35844126FC3}"/>
              </a:ext>
            </a:extLst>
          </p:cNvPr>
          <p:cNvPicPr>
            <a:picLocks noChangeAspect="1"/>
          </p:cNvPicPr>
          <p:nvPr/>
        </p:nvPicPr>
        <p:blipFill>
          <a:blip r:embed="rId3"/>
          <a:stretch>
            <a:fillRect/>
          </a:stretch>
        </p:blipFill>
        <p:spPr>
          <a:xfrm>
            <a:off x="7466164" y="2778887"/>
            <a:ext cx="1276350" cy="1295400"/>
          </a:xfrm>
          <a:prstGeom prst="rect">
            <a:avLst/>
          </a:prstGeom>
        </p:spPr>
      </p:pic>
    </p:spTree>
    <p:extLst>
      <p:ext uri="{BB962C8B-B14F-4D97-AF65-F5344CB8AC3E}">
        <p14:creationId xmlns:p14="http://schemas.microsoft.com/office/powerpoint/2010/main" val="658459523"/>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E41"/>
      </a:dk2>
      <a:lt2>
        <a:srgbClr val="E8E2E3"/>
      </a:lt2>
      <a:accent1>
        <a:srgbClr val="70ABA1"/>
      </a:accent1>
      <a:accent2>
        <a:srgbClr val="63ABC3"/>
      </a:accent2>
      <a:accent3>
        <a:srgbClr val="869FD0"/>
      </a:accent3>
      <a:accent4>
        <a:srgbClr val="7871C8"/>
      </a:accent4>
      <a:accent5>
        <a:srgbClr val="AE8AD2"/>
      </a:accent5>
      <a:accent6>
        <a:srgbClr val="C171C8"/>
      </a:accent6>
      <a:hlink>
        <a:srgbClr val="AE6975"/>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1002</Words>
  <Application>Microsoft Office PowerPoint</Application>
  <PresentationFormat>Widescreen</PresentationFormat>
  <Paragraphs>211</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 2</vt:lpstr>
      <vt:lpstr>DividendVTI</vt:lpstr>
      <vt:lpstr>Clean Architecture</vt:lpstr>
      <vt:lpstr>John and Kevin</vt:lpstr>
      <vt:lpstr>Clean Architecture By Uncle Bob Martin</vt:lpstr>
      <vt:lpstr>A Cautionary tale from the Book</vt:lpstr>
      <vt:lpstr>Have you experienced this? </vt:lpstr>
      <vt:lpstr>Business Requirements (Differing Points of View)</vt:lpstr>
      <vt:lpstr>Urgency Vs. Importance (The eisenhower matrix)</vt:lpstr>
      <vt:lpstr>What is the most important part of your application?</vt:lpstr>
      <vt:lpstr>Level : Entities</vt:lpstr>
      <vt:lpstr>Level : Use cases</vt:lpstr>
      <vt:lpstr>Level : Adapters</vt:lpstr>
      <vt:lpstr>Level : Details</vt:lpstr>
      <vt:lpstr>Level : Full picture</vt:lpstr>
      <vt:lpstr>Start from the middle </vt:lpstr>
      <vt:lpstr>Start from the middle </vt:lpstr>
      <vt:lpstr>Highlights to remember</vt:lpstr>
      <vt:lpstr>Downsides</vt:lpstr>
      <vt:lpstr>Positives</vt:lpstr>
      <vt:lpstr>Resources</vt:lpstr>
      <vt:lpstr>PowerPoint Presentation</vt:lpstr>
      <vt:lpstr>Questions or Comments? Feedback is appreciated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Architecture</dc:title>
  <dc:creator>Kevin Logan</dc:creator>
  <cp:lastModifiedBy>Kevin Logan</cp:lastModifiedBy>
  <cp:revision>8</cp:revision>
  <dcterms:created xsi:type="dcterms:W3CDTF">2019-10-09T01:19:35Z</dcterms:created>
  <dcterms:modified xsi:type="dcterms:W3CDTF">2019-11-11T13:30:44Z</dcterms:modified>
</cp:coreProperties>
</file>